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 id="2147483678" r:id="rId3"/>
    <p:sldMasterId id="2147483695" r:id="rId4"/>
  </p:sldMasterIdLst>
  <p:notesMasterIdLst>
    <p:notesMasterId r:id="rId75"/>
  </p:notesMasterIdLst>
  <p:sldIdLst>
    <p:sldId id="256" r:id="rId5"/>
    <p:sldId id="282"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6" r:id="rId21"/>
    <p:sldId id="277" r:id="rId22"/>
    <p:sldId id="283" r:id="rId23"/>
    <p:sldId id="286" r:id="rId24"/>
    <p:sldId id="284" r:id="rId25"/>
    <p:sldId id="287" r:id="rId26"/>
    <p:sldId id="285" r:id="rId27"/>
    <p:sldId id="297" r:id="rId28"/>
    <p:sldId id="298" r:id="rId29"/>
    <p:sldId id="299" r:id="rId30"/>
    <p:sldId id="300" r:id="rId31"/>
    <p:sldId id="301" r:id="rId32"/>
    <p:sldId id="302" r:id="rId33"/>
    <p:sldId id="303" r:id="rId34"/>
    <p:sldId id="304" r:id="rId35"/>
    <p:sldId id="305" r:id="rId36"/>
    <p:sldId id="306" r:id="rId37"/>
    <p:sldId id="307" r:id="rId38"/>
    <p:sldId id="308" r:id="rId39"/>
    <p:sldId id="309" r:id="rId40"/>
    <p:sldId id="310" r:id="rId41"/>
    <p:sldId id="311" r:id="rId42"/>
    <p:sldId id="312" r:id="rId43"/>
    <p:sldId id="313" r:id="rId44"/>
    <p:sldId id="314" r:id="rId45"/>
    <p:sldId id="315" r:id="rId46"/>
    <p:sldId id="316" r:id="rId47"/>
    <p:sldId id="317" r:id="rId48"/>
    <p:sldId id="318" r:id="rId49"/>
    <p:sldId id="319" r:id="rId50"/>
    <p:sldId id="320" r:id="rId51"/>
    <p:sldId id="335" r:id="rId52"/>
    <p:sldId id="321" r:id="rId53"/>
    <p:sldId id="322" r:id="rId54"/>
    <p:sldId id="336" r:id="rId55"/>
    <p:sldId id="337" r:id="rId56"/>
    <p:sldId id="338" r:id="rId57"/>
    <p:sldId id="339" r:id="rId58"/>
    <p:sldId id="340" r:id="rId59"/>
    <p:sldId id="341" r:id="rId60"/>
    <p:sldId id="342" r:id="rId61"/>
    <p:sldId id="343" r:id="rId62"/>
    <p:sldId id="344" r:id="rId63"/>
    <p:sldId id="345" r:id="rId64"/>
    <p:sldId id="346" r:id="rId65"/>
    <p:sldId id="347" r:id="rId66"/>
    <p:sldId id="348" r:id="rId67"/>
    <p:sldId id="288" r:id="rId68"/>
    <p:sldId id="290" r:id="rId69"/>
    <p:sldId id="289" r:id="rId70"/>
    <p:sldId id="291" r:id="rId71"/>
    <p:sldId id="292" r:id="rId72"/>
    <p:sldId id="293" r:id="rId73"/>
    <p:sldId id="295" r:id="rId74"/>
  </p:sldIdLst>
  <p:sldSz cx="9144000" cy="6858000" type="screen4x3"/>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67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3" d="100"/>
          <a:sy n="83" d="100"/>
        </p:scale>
        <p:origin x="-1426" y="-77"/>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presProps" Target="presProps.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slideMaster" Target="slideMasters/slideMaster2.xml"/><Relationship Id="rId29" Type="http://schemas.openxmlformats.org/officeDocument/2006/relationships/slide" Target="slides/slide25.xml"/></Relationships>
</file>

<file path=ppt/media/hdphoto1.wdp>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5.png>
</file>

<file path=ppt/media/image36.png>
</file>

<file path=ppt/media/image37.png>
</file>

<file path=ppt/media/image38.png>
</file>

<file path=ppt/media/image4.png>
</file>

<file path=ppt/media/image40.png>
</file>

<file path=ppt/media/image41.png>
</file>

<file path=ppt/media/image43.png>
</file>

<file path=ppt/media/image44.jpeg>
</file>

<file path=ppt/media/image45.png>
</file>

<file path=ppt/media/image46.png>
</file>

<file path=ppt/media/image47.png>
</file>

<file path=ppt/media/image48.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l-BE"/>
          </a:p>
        </p:txBody>
      </p:sp>
      <p:sp>
        <p:nvSpPr>
          <p:cNvPr id="3" name="Tijdelijke aanduiding voor datum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EF5A76B-99C6-4E19-9DDB-CA0802973837}" type="datetimeFigureOut">
              <a:rPr lang="nl-BE" smtClean="0"/>
              <a:t>21/11/2019</a:t>
            </a:fld>
            <a:endParaRPr lang="nl-BE"/>
          </a:p>
        </p:txBody>
      </p:sp>
      <p:sp>
        <p:nvSpPr>
          <p:cNvPr id="4" name="Tijdelijke aanduiding voor dia-afbeelding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nl-BE"/>
          </a:p>
        </p:txBody>
      </p:sp>
      <p:sp>
        <p:nvSpPr>
          <p:cNvPr id="5" name="Tijdelijke aanduiding voor notiti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6" name="Tijdelijke aanduiding voor voet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nl-BE"/>
          </a:p>
        </p:txBody>
      </p:sp>
      <p:sp>
        <p:nvSpPr>
          <p:cNvPr id="7" name="Tijdelijke aanduiding voor dia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FDB38E2-7A5C-4943-BC0A-1D28A40467C6}" type="slidenum">
              <a:rPr lang="nl-BE" smtClean="0"/>
              <a:t>‹nr.›</a:t>
            </a:fld>
            <a:endParaRPr lang="nl-BE"/>
          </a:p>
        </p:txBody>
      </p:sp>
    </p:spTree>
    <p:extLst>
      <p:ext uri="{BB962C8B-B14F-4D97-AF65-F5344CB8AC3E}">
        <p14:creationId xmlns:p14="http://schemas.microsoft.com/office/powerpoint/2010/main" val="12848857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KRISKRASRELATIES </a:t>
            </a:r>
            <a:r>
              <a:rPr lang="en-US" dirty="0" err="1" smtClean="0"/>
              <a:t>bestuderen</a:t>
            </a:r>
            <a:r>
              <a:rPr lang="en-US" dirty="0" smtClean="0"/>
              <a:t>:</a:t>
            </a:r>
          </a:p>
          <a:p>
            <a:pPr marL="171450" indent="-171450">
              <a:buFontTx/>
              <a:buChar char="-"/>
            </a:pPr>
            <a:r>
              <a:rPr lang="en-US" dirty="0" err="1" smtClean="0"/>
              <a:t>Geen</a:t>
            </a:r>
            <a:r>
              <a:rPr lang="en-US" dirty="0" smtClean="0"/>
              <a:t> </a:t>
            </a:r>
            <a:r>
              <a:rPr lang="en-US" dirty="0" err="1" smtClean="0"/>
              <a:t>vooraf</a:t>
            </a:r>
            <a:r>
              <a:rPr lang="en-US" dirty="0" smtClean="0"/>
              <a:t> </a:t>
            </a:r>
            <a:r>
              <a:rPr lang="en-US" dirty="0" err="1" smtClean="0"/>
              <a:t>gedefinieerde</a:t>
            </a:r>
            <a:r>
              <a:rPr lang="en-US" dirty="0" smtClean="0"/>
              <a:t> </a:t>
            </a:r>
            <a:r>
              <a:rPr lang="en-US" dirty="0" err="1" smtClean="0"/>
              <a:t>steden</a:t>
            </a:r>
            <a:r>
              <a:rPr lang="en-US" dirty="0" smtClean="0"/>
              <a:t>,</a:t>
            </a:r>
            <a:r>
              <a:rPr lang="en-US" baseline="0" dirty="0" smtClean="0"/>
              <a:t> </a:t>
            </a:r>
            <a:r>
              <a:rPr lang="en-US" baseline="0" dirty="0" err="1" smtClean="0"/>
              <a:t>polen</a:t>
            </a:r>
            <a:r>
              <a:rPr lang="en-US" baseline="0" dirty="0" smtClean="0"/>
              <a:t>: </a:t>
            </a:r>
            <a:r>
              <a:rPr lang="en-US" baseline="0" dirty="0" err="1" smtClean="0"/>
              <a:t>knopen</a:t>
            </a:r>
            <a:r>
              <a:rPr lang="en-US" baseline="0" dirty="0" smtClean="0"/>
              <a:t> </a:t>
            </a:r>
            <a:r>
              <a:rPr lang="en-US" baseline="0" dirty="0" err="1" smtClean="0"/>
              <a:t>worden</a:t>
            </a:r>
            <a:r>
              <a:rPr lang="en-US" baseline="0" dirty="0" smtClean="0"/>
              <a:t> van </a:t>
            </a:r>
            <a:r>
              <a:rPr lang="en-US" baseline="0" dirty="0" err="1" smtClean="0"/>
              <a:t>onderuit</a:t>
            </a:r>
            <a:r>
              <a:rPr lang="en-US" baseline="0" dirty="0" smtClean="0"/>
              <a:t> </a:t>
            </a:r>
            <a:r>
              <a:rPr lang="en-US" baseline="0" dirty="0" err="1" smtClean="0"/>
              <a:t>gezocht</a:t>
            </a:r>
            <a:r>
              <a:rPr lang="en-US" baseline="0" dirty="0" smtClean="0"/>
              <a:t>, </a:t>
            </a:r>
            <a:r>
              <a:rPr lang="en-US" baseline="0" dirty="0" err="1" smtClean="0"/>
              <a:t>nieuwe</a:t>
            </a:r>
            <a:r>
              <a:rPr lang="en-US" baseline="0" dirty="0" smtClean="0"/>
              <a:t> </a:t>
            </a:r>
            <a:r>
              <a:rPr lang="en-US" baseline="0" dirty="0" err="1" smtClean="0"/>
              <a:t>kunnen</a:t>
            </a:r>
            <a:r>
              <a:rPr lang="en-US" baseline="0" dirty="0" smtClean="0"/>
              <a:t> </a:t>
            </a:r>
            <a:r>
              <a:rPr lang="en-US" baseline="0" dirty="0" err="1" smtClean="0"/>
              <a:t>opduiken</a:t>
            </a:r>
            <a:r>
              <a:rPr lang="en-US" baseline="0" dirty="0" smtClean="0"/>
              <a:t>, </a:t>
            </a:r>
            <a:r>
              <a:rPr lang="en-US" baseline="0" dirty="0" err="1" smtClean="0"/>
              <a:t>andere</a:t>
            </a:r>
            <a:r>
              <a:rPr lang="en-US" baseline="0" dirty="0" smtClean="0"/>
              <a:t> </a:t>
            </a:r>
            <a:r>
              <a:rPr lang="en-US" baseline="0" dirty="0" err="1" smtClean="0"/>
              <a:t>kunnen</a:t>
            </a:r>
            <a:r>
              <a:rPr lang="en-US" baseline="0" dirty="0" smtClean="0"/>
              <a:t> </a:t>
            </a:r>
            <a:r>
              <a:rPr lang="en-US" baseline="0" dirty="0" err="1" smtClean="0"/>
              <a:t>meer</a:t>
            </a:r>
            <a:r>
              <a:rPr lang="en-US" baseline="0" dirty="0" smtClean="0"/>
              <a:t> </a:t>
            </a:r>
            <a:r>
              <a:rPr lang="en-US" baseline="0" dirty="0" err="1" smtClean="0"/>
              <a:t>metelkaar</a:t>
            </a:r>
            <a:r>
              <a:rPr lang="en-US" baseline="0" dirty="0" smtClean="0"/>
              <a:t> </a:t>
            </a:r>
            <a:r>
              <a:rPr lang="en-US" baseline="0" dirty="0" err="1" smtClean="0"/>
              <a:t>verbonden</a:t>
            </a:r>
            <a:r>
              <a:rPr lang="en-US" baseline="0" dirty="0" smtClean="0"/>
              <a:t> </a:t>
            </a:r>
            <a:r>
              <a:rPr lang="en-US" baseline="0" dirty="0" err="1" smtClean="0"/>
              <a:t>zijn</a:t>
            </a:r>
            <a:endParaRPr lang="en-US" baseline="0" dirty="0" smtClean="0"/>
          </a:p>
          <a:p>
            <a:pPr marL="171450" indent="-171450">
              <a:buFontTx/>
              <a:buChar char="-"/>
            </a:pPr>
            <a:r>
              <a:rPr lang="en-US" baseline="0" dirty="0" err="1" smtClean="0"/>
              <a:t>Niet</a:t>
            </a:r>
            <a:r>
              <a:rPr lang="en-US" baseline="0" dirty="0" smtClean="0"/>
              <a:t> </a:t>
            </a:r>
            <a:r>
              <a:rPr lang="en-US" baseline="0" dirty="0" err="1" smtClean="0"/>
              <a:t>uitgaan</a:t>
            </a:r>
            <a:r>
              <a:rPr lang="en-US" baseline="0" dirty="0" smtClean="0"/>
              <a:t> van </a:t>
            </a:r>
            <a:r>
              <a:rPr lang="en-US" baseline="0" dirty="0" err="1" smtClean="0"/>
              <a:t>alleen</a:t>
            </a:r>
            <a:r>
              <a:rPr lang="en-US" baseline="0" dirty="0" smtClean="0"/>
              <a:t> </a:t>
            </a:r>
            <a:r>
              <a:rPr lang="en-US" baseline="0" dirty="0" err="1" smtClean="0"/>
              <a:t>gepolariseerde</a:t>
            </a:r>
            <a:r>
              <a:rPr lang="en-US" baseline="0" dirty="0" smtClean="0"/>
              <a:t> links: in </a:t>
            </a:r>
            <a:r>
              <a:rPr lang="en-US" baseline="0" dirty="0" err="1" smtClean="0"/>
              <a:t>meer</a:t>
            </a:r>
            <a:r>
              <a:rPr lang="en-US" baseline="0" dirty="0" smtClean="0"/>
              <a:t> </a:t>
            </a:r>
            <a:r>
              <a:rPr lang="en-US" baseline="0" dirty="0" err="1" smtClean="0"/>
              <a:t>mobiele</a:t>
            </a:r>
            <a:r>
              <a:rPr lang="en-US" baseline="0" dirty="0" smtClean="0"/>
              <a:t> </a:t>
            </a:r>
            <a:r>
              <a:rPr lang="en-US" baseline="0" dirty="0" err="1" smtClean="0"/>
              <a:t>gefragmenteerde</a:t>
            </a:r>
            <a:r>
              <a:rPr lang="en-US" baseline="0" dirty="0" smtClean="0"/>
              <a:t> </a:t>
            </a:r>
            <a:r>
              <a:rPr lang="en-US" baseline="0" dirty="0" err="1" smtClean="0"/>
              <a:t>wereld</a:t>
            </a:r>
            <a:r>
              <a:rPr lang="en-US" baseline="0" dirty="0" smtClean="0"/>
              <a:t>: </a:t>
            </a:r>
            <a:r>
              <a:rPr lang="en-US" baseline="0" dirty="0" err="1" smtClean="0"/>
              <a:t>andere</a:t>
            </a:r>
            <a:r>
              <a:rPr lang="en-US" baseline="0" dirty="0" smtClean="0"/>
              <a:t> </a:t>
            </a:r>
            <a:r>
              <a:rPr lang="en-US" baseline="0" dirty="0" err="1" smtClean="0"/>
              <a:t>netwerken</a:t>
            </a:r>
            <a:r>
              <a:rPr lang="en-US" baseline="0" dirty="0" smtClean="0"/>
              <a:t> </a:t>
            </a:r>
            <a:r>
              <a:rPr lang="en-US" baseline="0" dirty="0" err="1" smtClean="0"/>
              <a:t>dan</a:t>
            </a:r>
            <a:r>
              <a:rPr lang="en-US" baseline="0" dirty="0" smtClean="0"/>
              <a:t> </a:t>
            </a:r>
            <a:r>
              <a:rPr lang="en-US" baseline="0" dirty="0" err="1" smtClean="0"/>
              <a:t>gepolariseerd</a:t>
            </a:r>
            <a:r>
              <a:rPr lang="en-US" baseline="0" dirty="0" smtClean="0"/>
              <a:t> op </a:t>
            </a:r>
            <a:r>
              <a:rPr lang="en-US" baseline="0" dirty="0" err="1" smtClean="0"/>
              <a:t>regionale</a:t>
            </a:r>
            <a:r>
              <a:rPr lang="en-US" baseline="0" dirty="0" smtClean="0"/>
              <a:t> en </a:t>
            </a:r>
            <a:r>
              <a:rPr lang="en-US" baseline="0" dirty="0" err="1" smtClean="0"/>
              <a:t>grote</a:t>
            </a:r>
            <a:r>
              <a:rPr lang="en-US" baseline="0" dirty="0" smtClean="0"/>
              <a:t> </a:t>
            </a:r>
            <a:r>
              <a:rPr lang="en-US" baseline="0" dirty="0" err="1" smtClean="0"/>
              <a:t>steden</a:t>
            </a:r>
            <a:endParaRPr lang="en-US" dirty="0"/>
          </a:p>
        </p:txBody>
      </p:sp>
      <p:sp>
        <p:nvSpPr>
          <p:cNvPr id="4" name="Slide Number Placeholder 3"/>
          <p:cNvSpPr>
            <a:spLocks noGrp="1"/>
          </p:cNvSpPr>
          <p:nvPr>
            <p:ph type="sldNum" sz="quarter" idx="10"/>
          </p:nvPr>
        </p:nvSpPr>
        <p:spPr/>
        <p:txBody>
          <a:bodyPr/>
          <a:lstStyle/>
          <a:p>
            <a:fld id="{2A99E7CB-B55B-433F-ACF3-9EACF2CD01B5}" type="slidenum">
              <a:rPr lang="nl-NL" smtClean="0"/>
              <a:t>11</a:t>
            </a:fld>
            <a:endParaRPr lang="nl-NL"/>
          </a:p>
        </p:txBody>
      </p:sp>
    </p:spTree>
    <p:extLst>
      <p:ext uri="{BB962C8B-B14F-4D97-AF65-F5344CB8AC3E}">
        <p14:creationId xmlns:p14="http://schemas.microsoft.com/office/powerpoint/2010/main" val="5285217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a:t>Uiteindelijke</a:t>
            </a:r>
            <a:r>
              <a:rPr lang="nl-BE" baseline="0" dirty="0"/>
              <a:t> kaart ook politiek door het kabinet beïnvloed. + consultatieronde van gouverneurs.</a:t>
            </a:r>
          </a:p>
          <a:p>
            <a:endParaRPr lang="nl-BE" baseline="0" dirty="0"/>
          </a:p>
          <a:p>
            <a:endParaRPr lang="nl-BE" baseline="0" dirty="0"/>
          </a:p>
        </p:txBody>
      </p:sp>
      <p:sp>
        <p:nvSpPr>
          <p:cNvPr id="4" name="Tijdelijke aanduiding voor dianummer 3"/>
          <p:cNvSpPr>
            <a:spLocks noGrp="1"/>
          </p:cNvSpPr>
          <p:nvPr>
            <p:ph type="sldNum" sz="quarter" idx="10"/>
          </p:nvPr>
        </p:nvSpPr>
        <p:spPr/>
        <p:txBody>
          <a:bodyPr/>
          <a:lstStyle/>
          <a:p>
            <a:fld id="{210BA19F-1D8D-4381-AD7C-162731DF95AA}" type="slidenum">
              <a:rPr lang="nl-BE" smtClean="0"/>
              <a:pPr/>
              <a:t>44</a:t>
            </a:fld>
            <a:endParaRPr lang="nl-BE"/>
          </a:p>
        </p:txBody>
      </p:sp>
    </p:spTree>
    <p:extLst>
      <p:ext uri="{BB962C8B-B14F-4D97-AF65-F5344CB8AC3E}">
        <p14:creationId xmlns:p14="http://schemas.microsoft.com/office/powerpoint/2010/main" val="41525088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BE" dirty="0"/>
          </a:p>
        </p:txBody>
      </p:sp>
      <p:sp>
        <p:nvSpPr>
          <p:cNvPr id="4" name="Tijdelijke aanduiding voor dianummer 3"/>
          <p:cNvSpPr>
            <a:spLocks noGrp="1"/>
          </p:cNvSpPr>
          <p:nvPr>
            <p:ph type="sldNum" sz="quarter" idx="10"/>
          </p:nvPr>
        </p:nvSpPr>
        <p:spPr/>
        <p:txBody>
          <a:bodyPr/>
          <a:lstStyle/>
          <a:p>
            <a:fld id="{CBCE0DEC-6F4A-45C9-8590-4B52AF72D1D3}" type="slidenum">
              <a:rPr lang="nl-BE" smtClean="0"/>
              <a:pPr/>
              <a:t>45</a:t>
            </a:fld>
            <a:endParaRPr lang="nl-BE"/>
          </a:p>
        </p:txBody>
      </p:sp>
    </p:spTree>
    <p:extLst>
      <p:ext uri="{BB962C8B-B14F-4D97-AF65-F5344CB8AC3E}">
        <p14:creationId xmlns:p14="http://schemas.microsoft.com/office/powerpoint/2010/main" val="5424463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dirty="0"/>
          </a:p>
        </p:txBody>
      </p:sp>
      <p:sp>
        <p:nvSpPr>
          <p:cNvPr id="4" name="Slide Number Placeholder 3"/>
          <p:cNvSpPr>
            <a:spLocks noGrp="1"/>
          </p:cNvSpPr>
          <p:nvPr>
            <p:ph type="sldNum" sz="quarter" idx="5"/>
          </p:nvPr>
        </p:nvSpPr>
        <p:spPr/>
        <p:txBody>
          <a:bodyPr/>
          <a:lstStyle/>
          <a:p>
            <a:fld id="{CBCE0DEC-6F4A-45C9-8590-4B52AF72D1D3}" type="slidenum">
              <a:rPr lang="nl-BE" smtClean="0"/>
              <a:pPr/>
              <a:t>50</a:t>
            </a:fld>
            <a:endParaRPr lang="nl-BE"/>
          </a:p>
        </p:txBody>
      </p:sp>
    </p:spTree>
    <p:extLst>
      <p:ext uri="{BB962C8B-B14F-4D97-AF65-F5344CB8AC3E}">
        <p14:creationId xmlns:p14="http://schemas.microsoft.com/office/powerpoint/2010/main" val="15662739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Bindende</a:t>
            </a:r>
            <a:r>
              <a:rPr lang="en-US" dirty="0"/>
              <a:t> planning op </a:t>
            </a:r>
            <a:r>
              <a:rPr lang="en-US" dirty="0" err="1"/>
              <a:t>streekniveau</a:t>
            </a:r>
            <a:r>
              <a:rPr lang="en-US" dirty="0"/>
              <a:t>?</a:t>
            </a:r>
          </a:p>
          <a:p>
            <a:endParaRPr lang="x-none" dirty="0"/>
          </a:p>
        </p:txBody>
      </p:sp>
      <p:sp>
        <p:nvSpPr>
          <p:cNvPr id="4" name="Slide Number Placeholder 3"/>
          <p:cNvSpPr>
            <a:spLocks noGrp="1"/>
          </p:cNvSpPr>
          <p:nvPr>
            <p:ph type="sldNum" sz="quarter" idx="5"/>
          </p:nvPr>
        </p:nvSpPr>
        <p:spPr/>
        <p:txBody>
          <a:bodyPr/>
          <a:lstStyle/>
          <a:p>
            <a:fld id="{CBCE0DEC-6F4A-45C9-8590-4B52AF72D1D3}" type="slidenum">
              <a:rPr lang="nl-BE" smtClean="0">
                <a:solidFill>
                  <a:prstClr val="black"/>
                </a:solidFill>
              </a:rPr>
              <a:pPr/>
              <a:t>52</a:t>
            </a:fld>
            <a:endParaRPr lang="nl-BE">
              <a:solidFill>
                <a:prstClr val="black"/>
              </a:solidFill>
            </a:endParaRPr>
          </a:p>
        </p:txBody>
      </p:sp>
    </p:spTree>
    <p:extLst>
      <p:ext uri="{BB962C8B-B14F-4D97-AF65-F5344CB8AC3E}">
        <p14:creationId xmlns:p14="http://schemas.microsoft.com/office/powerpoint/2010/main" val="1854506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x-none" dirty="0"/>
          </a:p>
        </p:txBody>
      </p:sp>
      <p:sp>
        <p:nvSpPr>
          <p:cNvPr id="4" name="Slide Number Placeholder 3"/>
          <p:cNvSpPr>
            <a:spLocks noGrp="1"/>
          </p:cNvSpPr>
          <p:nvPr>
            <p:ph type="sldNum" sz="quarter" idx="5"/>
          </p:nvPr>
        </p:nvSpPr>
        <p:spPr/>
        <p:txBody>
          <a:bodyPr/>
          <a:lstStyle/>
          <a:p>
            <a:fld id="{CBCE0DEC-6F4A-45C9-8590-4B52AF72D1D3}" type="slidenum">
              <a:rPr lang="nl-BE" smtClean="0">
                <a:solidFill>
                  <a:prstClr val="black"/>
                </a:solidFill>
              </a:rPr>
              <a:pPr/>
              <a:t>54</a:t>
            </a:fld>
            <a:endParaRPr lang="nl-BE">
              <a:solidFill>
                <a:prstClr val="black"/>
              </a:solidFill>
            </a:endParaRPr>
          </a:p>
        </p:txBody>
      </p:sp>
    </p:spTree>
    <p:extLst>
      <p:ext uri="{BB962C8B-B14F-4D97-AF65-F5344CB8AC3E}">
        <p14:creationId xmlns:p14="http://schemas.microsoft.com/office/powerpoint/2010/main" val="9401707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Voorbeeld</a:t>
            </a:r>
            <a:r>
              <a:rPr lang="en-US" dirty="0"/>
              <a:t> West-</a:t>
            </a:r>
            <a:r>
              <a:rPr lang="en-US" dirty="0" err="1"/>
              <a:t>Vlaanderen</a:t>
            </a:r>
            <a:r>
              <a:rPr lang="en-US" dirty="0"/>
              <a:t> </a:t>
            </a:r>
            <a:r>
              <a:rPr lang="en-US" dirty="0" err="1"/>
              <a:t>aanhalen</a:t>
            </a:r>
            <a:endParaRPr lang="x-none" dirty="0"/>
          </a:p>
        </p:txBody>
      </p:sp>
      <p:sp>
        <p:nvSpPr>
          <p:cNvPr id="4" name="Slide Number Placeholder 3"/>
          <p:cNvSpPr>
            <a:spLocks noGrp="1"/>
          </p:cNvSpPr>
          <p:nvPr>
            <p:ph type="sldNum" sz="quarter" idx="5"/>
          </p:nvPr>
        </p:nvSpPr>
        <p:spPr/>
        <p:txBody>
          <a:bodyPr/>
          <a:lstStyle/>
          <a:p>
            <a:fld id="{CBCE0DEC-6F4A-45C9-8590-4B52AF72D1D3}" type="slidenum">
              <a:rPr lang="nl-BE" smtClean="0">
                <a:solidFill>
                  <a:prstClr val="black"/>
                </a:solidFill>
              </a:rPr>
              <a:pPr/>
              <a:t>55</a:t>
            </a:fld>
            <a:endParaRPr lang="nl-BE">
              <a:solidFill>
                <a:prstClr val="black"/>
              </a:solidFill>
            </a:endParaRPr>
          </a:p>
        </p:txBody>
      </p:sp>
    </p:spTree>
    <p:extLst>
      <p:ext uri="{BB962C8B-B14F-4D97-AF65-F5344CB8AC3E}">
        <p14:creationId xmlns:p14="http://schemas.microsoft.com/office/powerpoint/2010/main" val="40686755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Virtueel</a:t>
            </a:r>
            <a:r>
              <a:rPr lang="en-US" dirty="0"/>
              <a:t> </a:t>
            </a:r>
            <a:r>
              <a:rPr lang="en-US" dirty="0" err="1"/>
              <a:t>projectbureau</a:t>
            </a:r>
            <a:endParaRPr lang="x-none" dirty="0"/>
          </a:p>
        </p:txBody>
      </p:sp>
      <p:sp>
        <p:nvSpPr>
          <p:cNvPr id="4" name="Slide Number Placeholder 3"/>
          <p:cNvSpPr>
            <a:spLocks noGrp="1"/>
          </p:cNvSpPr>
          <p:nvPr>
            <p:ph type="sldNum" sz="quarter" idx="5"/>
          </p:nvPr>
        </p:nvSpPr>
        <p:spPr/>
        <p:txBody>
          <a:bodyPr/>
          <a:lstStyle/>
          <a:p>
            <a:fld id="{CBCE0DEC-6F4A-45C9-8590-4B52AF72D1D3}" type="slidenum">
              <a:rPr lang="nl-BE" smtClean="0">
                <a:solidFill>
                  <a:prstClr val="black"/>
                </a:solidFill>
              </a:rPr>
              <a:pPr/>
              <a:t>56</a:t>
            </a:fld>
            <a:endParaRPr lang="nl-BE">
              <a:solidFill>
                <a:prstClr val="black"/>
              </a:solidFill>
            </a:endParaRPr>
          </a:p>
        </p:txBody>
      </p:sp>
    </p:spTree>
    <p:extLst>
      <p:ext uri="{BB962C8B-B14F-4D97-AF65-F5344CB8AC3E}">
        <p14:creationId xmlns:p14="http://schemas.microsoft.com/office/powerpoint/2010/main" val="30021496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Mer </a:t>
            </a:r>
            <a:r>
              <a:rPr lang="en-US" dirty="0" err="1"/>
              <a:t>en</a:t>
            </a:r>
            <a:r>
              <a:rPr lang="en-US" dirty="0"/>
              <a:t> </a:t>
            </a:r>
            <a:r>
              <a:rPr lang="en-US" dirty="0" err="1"/>
              <a:t>ruimtelijke</a:t>
            </a:r>
            <a:r>
              <a:rPr lang="en-US" dirty="0"/>
              <a:t> planning </a:t>
            </a:r>
            <a:r>
              <a:rPr lang="en-US" dirty="0" err="1"/>
              <a:t>synchroon</a:t>
            </a:r>
            <a:r>
              <a:rPr lang="en-US" dirty="0"/>
              <a:t> </a:t>
            </a:r>
            <a:r>
              <a:rPr lang="en-US" dirty="0" err="1"/>
              <a:t>ipv</a:t>
            </a:r>
            <a:r>
              <a:rPr lang="en-US" dirty="0"/>
              <a:t> </a:t>
            </a:r>
            <a:r>
              <a:rPr lang="en-US" dirty="0" err="1"/>
              <a:t>achtereenvolgend</a:t>
            </a:r>
            <a:endParaRPr lang="en-US" dirty="0"/>
          </a:p>
          <a:p>
            <a:r>
              <a:rPr lang="en-US" dirty="0" err="1"/>
              <a:t>Strategische</a:t>
            </a:r>
            <a:r>
              <a:rPr lang="en-US" dirty="0"/>
              <a:t> </a:t>
            </a:r>
            <a:r>
              <a:rPr lang="en-US" dirty="0" err="1"/>
              <a:t>projecten</a:t>
            </a:r>
            <a:r>
              <a:rPr lang="en-US" dirty="0"/>
              <a:t>: VL + </a:t>
            </a:r>
            <a:r>
              <a:rPr lang="en-US" dirty="0" err="1"/>
              <a:t>lokaal</a:t>
            </a:r>
            <a:r>
              <a:rPr lang="en-US" dirty="0"/>
              <a:t> (</a:t>
            </a:r>
            <a:r>
              <a:rPr lang="en-US" dirty="0" err="1"/>
              <a:t>cfr</a:t>
            </a:r>
            <a:r>
              <a:rPr lang="en-US" dirty="0"/>
              <a:t> </a:t>
            </a:r>
            <a:r>
              <a:rPr lang="en-US" dirty="0" err="1"/>
              <a:t>stadsvernieuwing</a:t>
            </a:r>
            <a:r>
              <a:rPr lang="en-US" dirty="0"/>
              <a:t>); </a:t>
            </a:r>
            <a:r>
              <a:rPr lang="en-US" dirty="0" err="1"/>
              <a:t>Omgevingsprojecten</a:t>
            </a:r>
            <a:r>
              <a:rPr lang="en-US" dirty="0"/>
              <a:t> met </a:t>
            </a:r>
            <a:r>
              <a:rPr lang="en-US" dirty="0" err="1"/>
              <a:t>betrokkenheid</a:t>
            </a:r>
            <a:r>
              <a:rPr lang="en-US" dirty="0"/>
              <a:t> van de </a:t>
            </a:r>
            <a:r>
              <a:rPr lang="en-US" dirty="0" err="1"/>
              <a:t>verschillende</a:t>
            </a:r>
            <a:r>
              <a:rPr lang="en-US" dirty="0"/>
              <a:t> </a:t>
            </a:r>
            <a:r>
              <a:rPr lang="en-US" dirty="0" err="1"/>
              <a:t>afdelingen</a:t>
            </a:r>
            <a:r>
              <a:rPr lang="en-US" dirty="0"/>
              <a:t> van het Dep </a:t>
            </a:r>
            <a:r>
              <a:rPr lang="en-US" dirty="0" err="1"/>
              <a:t>Omgeving</a:t>
            </a:r>
            <a:endParaRPr lang="x-none" dirty="0"/>
          </a:p>
        </p:txBody>
      </p:sp>
      <p:sp>
        <p:nvSpPr>
          <p:cNvPr id="4" name="Slide Number Placeholder 3"/>
          <p:cNvSpPr>
            <a:spLocks noGrp="1"/>
          </p:cNvSpPr>
          <p:nvPr>
            <p:ph type="sldNum" sz="quarter" idx="5"/>
          </p:nvPr>
        </p:nvSpPr>
        <p:spPr/>
        <p:txBody>
          <a:bodyPr/>
          <a:lstStyle/>
          <a:p>
            <a:fld id="{CBCE0DEC-6F4A-45C9-8590-4B52AF72D1D3}" type="slidenum">
              <a:rPr lang="nl-BE" smtClean="0">
                <a:solidFill>
                  <a:prstClr val="black"/>
                </a:solidFill>
              </a:rPr>
              <a:pPr/>
              <a:t>58</a:t>
            </a:fld>
            <a:endParaRPr lang="nl-BE">
              <a:solidFill>
                <a:prstClr val="black"/>
              </a:solidFill>
            </a:endParaRPr>
          </a:p>
        </p:txBody>
      </p:sp>
    </p:spTree>
    <p:extLst>
      <p:ext uri="{BB962C8B-B14F-4D97-AF65-F5344CB8AC3E}">
        <p14:creationId xmlns:p14="http://schemas.microsoft.com/office/powerpoint/2010/main" val="42163427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Vermoeidheid</a:t>
            </a:r>
            <a:r>
              <a:rPr lang="en-US" dirty="0"/>
              <a:t> </a:t>
            </a:r>
            <a:r>
              <a:rPr lang="en-US" dirty="0" err="1"/>
              <a:t>bij</a:t>
            </a:r>
            <a:r>
              <a:rPr lang="en-US" dirty="0"/>
              <a:t> de </a:t>
            </a:r>
            <a:r>
              <a:rPr lang="en-US" dirty="0" err="1"/>
              <a:t>lokale</a:t>
            </a:r>
            <a:r>
              <a:rPr lang="en-US" dirty="0"/>
              <a:t> </a:t>
            </a:r>
            <a:r>
              <a:rPr lang="en-US" dirty="0" err="1"/>
              <a:t>besturen</a:t>
            </a:r>
            <a:r>
              <a:rPr lang="en-US" dirty="0"/>
              <a:t> </a:t>
            </a:r>
            <a:r>
              <a:rPr lang="en-US" dirty="0" err="1"/>
              <a:t>rond</a:t>
            </a:r>
            <a:r>
              <a:rPr lang="en-US" dirty="0"/>
              <a:t> IGS, </a:t>
            </a:r>
            <a:r>
              <a:rPr lang="en-US" dirty="0" err="1"/>
              <a:t>omwille</a:t>
            </a:r>
            <a:r>
              <a:rPr lang="en-US" dirty="0"/>
              <a:t> van </a:t>
            </a:r>
            <a:r>
              <a:rPr lang="en-US" dirty="0" err="1"/>
              <a:t>gebrek</a:t>
            </a:r>
            <a:r>
              <a:rPr lang="en-US" dirty="0"/>
              <a:t> </a:t>
            </a:r>
            <a:r>
              <a:rPr lang="en-US" dirty="0" err="1"/>
              <a:t>aan</a:t>
            </a:r>
            <a:r>
              <a:rPr lang="en-US" dirty="0"/>
              <a:t> </a:t>
            </a:r>
            <a:r>
              <a:rPr lang="en-US" dirty="0" err="1"/>
              <a:t>investeringsmiddelen</a:t>
            </a:r>
            <a:endParaRPr lang="en-US" dirty="0"/>
          </a:p>
          <a:p>
            <a:endParaRPr lang="en-US" dirty="0"/>
          </a:p>
          <a:p>
            <a:r>
              <a:rPr lang="en-US" dirty="0" err="1"/>
              <a:t>Gemeentefinanciën</a:t>
            </a:r>
            <a:r>
              <a:rPr lang="en-US" dirty="0"/>
              <a:t>?</a:t>
            </a:r>
          </a:p>
          <a:p>
            <a:r>
              <a:rPr lang="en-US" dirty="0"/>
              <a:t>Ook </a:t>
            </a:r>
            <a:r>
              <a:rPr lang="en-US" dirty="0" err="1"/>
              <a:t>projectmatige</a:t>
            </a:r>
            <a:r>
              <a:rPr lang="en-US" dirty="0"/>
              <a:t> financiering </a:t>
            </a:r>
            <a:r>
              <a:rPr lang="en-US" dirty="0" err="1"/>
              <a:t>blijft</a:t>
            </a:r>
            <a:r>
              <a:rPr lang="en-US" dirty="0"/>
              <a:t> (</a:t>
            </a:r>
            <a:r>
              <a:rPr lang="en-US" dirty="0" err="1"/>
              <a:t>bv</a:t>
            </a:r>
            <a:r>
              <a:rPr lang="en-US" dirty="0"/>
              <a:t> </a:t>
            </a:r>
            <a:r>
              <a:rPr lang="en-US" dirty="0" err="1"/>
              <a:t>strategische</a:t>
            </a:r>
            <a:r>
              <a:rPr lang="en-US" dirty="0"/>
              <a:t> </a:t>
            </a:r>
            <a:r>
              <a:rPr lang="en-US" dirty="0" err="1"/>
              <a:t>projecten</a:t>
            </a:r>
            <a:r>
              <a:rPr lang="en-US" dirty="0"/>
              <a:t>,…)</a:t>
            </a:r>
            <a:endParaRPr lang="x-none" dirty="0"/>
          </a:p>
        </p:txBody>
      </p:sp>
      <p:sp>
        <p:nvSpPr>
          <p:cNvPr id="4" name="Slide Number Placeholder 3"/>
          <p:cNvSpPr>
            <a:spLocks noGrp="1"/>
          </p:cNvSpPr>
          <p:nvPr>
            <p:ph type="sldNum" sz="quarter" idx="5"/>
          </p:nvPr>
        </p:nvSpPr>
        <p:spPr/>
        <p:txBody>
          <a:bodyPr/>
          <a:lstStyle/>
          <a:p>
            <a:fld id="{CBCE0DEC-6F4A-45C9-8590-4B52AF72D1D3}" type="slidenum">
              <a:rPr lang="nl-BE" smtClean="0">
                <a:solidFill>
                  <a:prstClr val="black"/>
                </a:solidFill>
              </a:rPr>
              <a:pPr/>
              <a:t>59</a:t>
            </a:fld>
            <a:endParaRPr lang="nl-BE">
              <a:solidFill>
                <a:prstClr val="black"/>
              </a:solidFill>
            </a:endParaRPr>
          </a:p>
        </p:txBody>
      </p:sp>
    </p:spTree>
    <p:extLst>
      <p:ext uri="{BB962C8B-B14F-4D97-AF65-F5344CB8AC3E}">
        <p14:creationId xmlns:p14="http://schemas.microsoft.com/office/powerpoint/2010/main" val="20058408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Vermoeidheid</a:t>
            </a:r>
            <a:r>
              <a:rPr lang="en-US" dirty="0"/>
              <a:t> </a:t>
            </a:r>
            <a:r>
              <a:rPr lang="en-US" dirty="0" err="1"/>
              <a:t>bij</a:t>
            </a:r>
            <a:r>
              <a:rPr lang="en-US" dirty="0"/>
              <a:t> de </a:t>
            </a:r>
            <a:r>
              <a:rPr lang="en-US" dirty="0" err="1"/>
              <a:t>lokale</a:t>
            </a:r>
            <a:r>
              <a:rPr lang="en-US" dirty="0"/>
              <a:t> </a:t>
            </a:r>
            <a:r>
              <a:rPr lang="en-US" dirty="0" err="1"/>
              <a:t>besturen</a:t>
            </a:r>
            <a:r>
              <a:rPr lang="en-US" dirty="0"/>
              <a:t> </a:t>
            </a:r>
            <a:r>
              <a:rPr lang="en-US" dirty="0" err="1"/>
              <a:t>rond</a:t>
            </a:r>
            <a:r>
              <a:rPr lang="en-US" dirty="0"/>
              <a:t> IGS, </a:t>
            </a:r>
            <a:r>
              <a:rPr lang="en-US" dirty="0" err="1"/>
              <a:t>omwille</a:t>
            </a:r>
            <a:r>
              <a:rPr lang="en-US" dirty="0"/>
              <a:t> van </a:t>
            </a:r>
            <a:r>
              <a:rPr lang="en-US" dirty="0" err="1"/>
              <a:t>gebrek</a:t>
            </a:r>
            <a:r>
              <a:rPr lang="en-US" dirty="0"/>
              <a:t> </a:t>
            </a:r>
            <a:r>
              <a:rPr lang="en-US" dirty="0" err="1"/>
              <a:t>aan</a:t>
            </a:r>
            <a:r>
              <a:rPr lang="en-US" dirty="0"/>
              <a:t> </a:t>
            </a:r>
            <a:r>
              <a:rPr lang="en-US" dirty="0" err="1"/>
              <a:t>investeringsmiddelen</a:t>
            </a:r>
            <a:endParaRPr lang="en-US" dirty="0"/>
          </a:p>
          <a:p>
            <a:endParaRPr lang="en-US" dirty="0"/>
          </a:p>
          <a:p>
            <a:r>
              <a:rPr lang="en-US" dirty="0" err="1"/>
              <a:t>Gemeentefinanciën</a:t>
            </a:r>
            <a:r>
              <a:rPr lang="en-US" dirty="0"/>
              <a:t>?</a:t>
            </a:r>
          </a:p>
          <a:p>
            <a:r>
              <a:rPr lang="en-US" dirty="0"/>
              <a:t>Ook </a:t>
            </a:r>
            <a:r>
              <a:rPr lang="en-US" dirty="0" err="1"/>
              <a:t>projectmatige</a:t>
            </a:r>
            <a:r>
              <a:rPr lang="en-US" dirty="0"/>
              <a:t> financiering </a:t>
            </a:r>
            <a:r>
              <a:rPr lang="en-US" dirty="0" err="1"/>
              <a:t>blijft</a:t>
            </a:r>
            <a:r>
              <a:rPr lang="en-US" dirty="0"/>
              <a:t> (</a:t>
            </a:r>
            <a:r>
              <a:rPr lang="en-US" dirty="0" err="1"/>
              <a:t>bv</a:t>
            </a:r>
            <a:r>
              <a:rPr lang="en-US" dirty="0"/>
              <a:t> </a:t>
            </a:r>
            <a:r>
              <a:rPr lang="en-US" dirty="0" err="1"/>
              <a:t>strategische</a:t>
            </a:r>
            <a:r>
              <a:rPr lang="en-US" dirty="0"/>
              <a:t> </a:t>
            </a:r>
            <a:r>
              <a:rPr lang="en-US" dirty="0" err="1"/>
              <a:t>projecten</a:t>
            </a:r>
            <a:r>
              <a:rPr lang="en-US" dirty="0"/>
              <a:t>,…)</a:t>
            </a:r>
            <a:endParaRPr lang="x-none" dirty="0"/>
          </a:p>
        </p:txBody>
      </p:sp>
      <p:sp>
        <p:nvSpPr>
          <p:cNvPr id="4" name="Slide Number Placeholder 3"/>
          <p:cNvSpPr>
            <a:spLocks noGrp="1"/>
          </p:cNvSpPr>
          <p:nvPr>
            <p:ph type="sldNum" sz="quarter" idx="5"/>
          </p:nvPr>
        </p:nvSpPr>
        <p:spPr/>
        <p:txBody>
          <a:bodyPr/>
          <a:lstStyle/>
          <a:p>
            <a:fld id="{CBCE0DEC-6F4A-45C9-8590-4B52AF72D1D3}" type="slidenum">
              <a:rPr lang="nl-BE" smtClean="0">
                <a:solidFill>
                  <a:prstClr val="black"/>
                </a:solidFill>
              </a:rPr>
              <a:pPr/>
              <a:t>60</a:t>
            </a:fld>
            <a:endParaRPr lang="nl-BE">
              <a:solidFill>
                <a:prstClr val="black"/>
              </a:solidFill>
            </a:endParaRPr>
          </a:p>
        </p:txBody>
      </p:sp>
    </p:spTree>
    <p:extLst>
      <p:ext uri="{BB962C8B-B14F-4D97-AF65-F5344CB8AC3E}">
        <p14:creationId xmlns:p14="http://schemas.microsoft.com/office/powerpoint/2010/main" val="28601355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A99E7CB-B55B-433F-ACF3-9EACF2CD01B5}" type="slidenum">
              <a:rPr lang="nl-NL" smtClean="0"/>
              <a:t>12</a:t>
            </a:fld>
            <a:endParaRPr lang="nl-NL"/>
          </a:p>
        </p:txBody>
      </p:sp>
    </p:spTree>
    <p:extLst>
      <p:ext uri="{BB962C8B-B14F-4D97-AF65-F5344CB8AC3E}">
        <p14:creationId xmlns:p14="http://schemas.microsoft.com/office/powerpoint/2010/main" val="41955560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Bevolking</a:t>
            </a:r>
            <a:r>
              <a:rPr lang="en-US" dirty="0"/>
              <a:t> </a:t>
            </a:r>
            <a:r>
              <a:rPr lang="en-US" dirty="0" err="1"/>
              <a:t>ook</a:t>
            </a:r>
            <a:r>
              <a:rPr lang="en-US" dirty="0"/>
              <a:t> </a:t>
            </a:r>
            <a:r>
              <a:rPr lang="en-US" dirty="0" err="1"/>
              <a:t>niet</a:t>
            </a:r>
            <a:r>
              <a:rPr lang="en-US" dirty="0"/>
              <a:t> </a:t>
            </a:r>
            <a:r>
              <a:rPr lang="en-US" dirty="0" err="1"/>
              <a:t>mee</a:t>
            </a:r>
            <a:r>
              <a:rPr lang="en-US" dirty="0"/>
              <a:t>.</a:t>
            </a:r>
            <a:endParaRPr lang="x-none" dirty="0"/>
          </a:p>
        </p:txBody>
      </p:sp>
      <p:sp>
        <p:nvSpPr>
          <p:cNvPr id="4" name="Slide Number Placeholder 3"/>
          <p:cNvSpPr>
            <a:spLocks noGrp="1"/>
          </p:cNvSpPr>
          <p:nvPr>
            <p:ph type="sldNum" sz="quarter" idx="5"/>
          </p:nvPr>
        </p:nvSpPr>
        <p:spPr/>
        <p:txBody>
          <a:bodyPr/>
          <a:lstStyle/>
          <a:p>
            <a:fld id="{CBCE0DEC-6F4A-45C9-8590-4B52AF72D1D3}" type="slidenum">
              <a:rPr lang="nl-BE" smtClean="0">
                <a:solidFill>
                  <a:prstClr val="black"/>
                </a:solidFill>
              </a:rPr>
              <a:pPr/>
              <a:t>62</a:t>
            </a:fld>
            <a:endParaRPr lang="nl-BE">
              <a:solidFill>
                <a:prstClr val="black"/>
              </a:solidFill>
            </a:endParaRPr>
          </a:p>
        </p:txBody>
      </p:sp>
    </p:spTree>
    <p:extLst>
      <p:ext uri="{BB962C8B-B14F-4D97-AF65-F5344CB8AC3E}">
        <p14:creationId xmlns:p14="http://schemas.microsoft.com/office/powerpoint/2010/main" val="3600317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nl-BE" dirty="0"/>
              <a:t>Knopen in de betekenis van knooppunten en hefbomen?</a:t>
            </a:r>
          </a:p>
          <a:p>
            <a:r>
              <a:rPr lang="nl-BE" dirty="0"/>
              <a:t>Of Knopen in de betekenis van blokkages, verstoppingen?</a:t>
            </a:r>
          </a:p>
        </p:txBody>
      </p:sp>
      <p:sp>
        <p:nvSpPr>
          <p:cNvPr id="4" name="Slide Number Placeholder 3"/>
          <p:cNvSpPr>
            <a:spLocks noGrp="1"/>
          </p:cNvSpPr>
          <p:nvPr>
            <p:ph type="sldNum" sz="quarter" idx="10"/>
          </p:nvPr>
        </p:nvSpPr>
        <p:spPr/>
        <p:txBody>
          <a:bodyPr/>
          <a:lstStyle/>
          <a:p>
            <a:fld id="{CBCE0DEC-6F4A-45C9-8590-4B52AF72D1D3}" type="slidenum">
              <a:rPr lang="nl-BE" smtClean="0">
                <a:solidFill>
                  <a:prstClr val="black"/>
                </a:solidFill>
              </a:rPr>
              <a:pPr/>
              <a:t>63</a:t>
            </a:fld>
            <a:endParaRPr lang="nl-BE">
              <a:solidFill>
                <a:prstClr val="black"/>
              </a:solidFill>
            </a:endParaRPr>
          </a:p>
        </p:txBody>
      </p:sp>
    </p:spTree>
    <p:extLst>
      <p:ext uri="{BB962C8B-B14F-4D97-AF65-F5344CB8AC3E}">
        <p14:creationId xmlns:p14="http://schemas.microsoft.com/office/powerpoint/2010/main" val="26803629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nl-BE" dirty="0"/>
          </a:p>
        </p:txBody>
      </p:sp>
      <p:sp>
        <p:nvSpPr>
          <p:cNvPr id="4" name="Slide Number Placeholder 3"/>
          <p:cNvSpPr>
            <a:spLocks noGrp="1"/>
          </p:cNvSpPr>
          <p:nvPr>
            <p:ph type="sldNum" sz="quarter" idx="10"/>
          </p:nvPr>
        </p:nvSpPr>
        <p:spPr/>
        <p:txBody>
          <a:bodyPr/>
          <a:lstStyle/>
          <a:p>
            <a:fld id="{CBCE0DEC-6F4A-45C9-8590-4B52AF72D1D3}" type="slidenum">
              <a:rPr lang="nl-BE" smtClean="0"/>
              <a:pPr/>
              <a:t>24</a:t>
            </a:fld>
            <a:endParaRPr lang="nl-BE"/>
          </a:p>
        </p:txBody>
      </p:sp>
    </p:spTree>
    <p:extLst>
      <p:ext uri="{BB962C8B-B14F-4D97-AF65-F5344CB8AC3E}">
        <p14:creationId xmlns:p14="http://schemas.microsoft.com/office/powerpoint/2010/main" val="29985316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BE" dirty="0"/>
          </a:p>
        </p:txBody>
      </p:sp>
      <p:sp>
        <p:nvSpPr>
          <p:cNvPr id="4" name="Tijdelijke aanduiding voor dianummer 3"/>
          <p:cNvSpPr>
            <a:spLocks noGrp="1"/>
          </p:cNvSpPr>
          <p:nvPr>
            <p:ph type="sldNum" sz="quarter" idx="10"/>
          </p:nvPr>
        </p:nvSpPr>
        <p:spPr/>
        <p:txBody>
          <a:bodyPr/>
          <a:lstStyle/>
          <a:p>
            <a:fld id="{CBCE0DEC-6F4A-45C9-8590-4B52AF72D1D3}" type="slidenum">
              <a:rPr lang="nl-BE" smtClean="0"/>
              <a:pPr/>
              <a:t>25</a:t>
            </a:fld>
            <a:endParaRPr lang="nl-BE"/>
          </a:p>
        </p:txBody>
      </p:sp>
    </p:spTree>
    <p:extLst>
      <p:ext uri="{BB962C8B-B14F-4D97-AF65-F5344CB8AC3E}">
        <p14:creationId xmlns:p14="http://schemas.microsoft.com/office/powerpoint/2010/main" val="142569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sz="1200" kern="1200" dirty="0">
                <a:solidFill>
                  <a:schemeClr val="tx1"/>
                </a:solidFill>
                <a:effectLst/>
                <a:latin typeface="+mn-lt"/>
                <a:ea typeface="+mn-ea"/>
                <a:cs typeface="+mn-cs"/>
              </a:rPr>
              <a:t>De stadgewestenbenadering vertrekt vanuit de vaststelling dat de verstedelijking van gemeentes op pendelafstand van de grote tewerkstellingspolen in de naoorlogse jaren zodanig toenam dat de stad uitdijde tot een “regionale stedelijkheid”.</a:t>
            </a:r>
          </a:p>
          <a:p>
            <a:endParaRPr lang="nl-BE" sz="1200" kern="1200" dirty="0">
              <a:solidFill>
                <a:schemeClr val="tx1"/>
              </a:solidFill>
              <a:effectLst/>
              <a:latin typeface="+mn-lt"/>
              <a:ea typeface="+mn-ea"/>
              <a:cs typeface="+mn-cs"/>
            </a:endParaRPr>
          </a:p>
          <a:p>
            <a:r>
              <a:rPr lang="nl-BE" sz="1200" i="0" kern="1200" dirty="0">
                <a:solidFill>
                  <a:schemeClr val="tx1"/>
                </a:solidFill>
                <a:effectLst/>
                <a:latin typeface="+mn-lt"/>
                <a:ea typeface="+mn-ea"/>
                <a:cs typeface="+mn-cs"/>
              </a:rPr>
              <a:t>Het stadsgewest is de hele ruimtelijke vergrote structuur, waarbinnen de “uiteengelegde” basisactiviteiten van de stedelijke gemeenschap gelokaliseerd</a:t>
            </a:r>
            <a:r>
              <a:rPr lang="nl-BE" sz="1200" i="0" kern="1200" baseline="0" dirty="0">
                <a:solidFill>
                  <a:schemeClr val="tx1"/>
                </a:solidFill>
                <a:effectLst/>
                <a:latin typeface="+mn-lt"/>
                <a:ea typeface="+mn-ea"/>
                <a:cs typeface="+mn-cs"/>
              </a:rPr>
              <a:t> zijn.</a:t>
            </a:r>
          </a:p>
          <a:p>
            <a:endParaRPr lang="nl-BE" sz="1200" i="0" kern="1200" baseline="0" dirty="0">
              <a:solidFill>
                <a:schemeClr val="tx1"/>
              </a:solidFill>
              <a:effectLst/>
              <a:latin typeface="+mn-lt"/>
              <a:ea typeface="+mn-ea"/>
              <a:cs typeface="+mn-cs"/>
            </a:endParaRPr>
          </a:p>
          <a:p>
            <a:r>
              <a:rPr lang="nl-BE" sz="1200" i="0" kern="1200" baseline="0" dirty="0">
                <a:solidFill>
                  <a:schemeClr val="tx1"/>
                </a:solidFill>
                <a:effectLst/>
                <a:latin typeface="+mn-lt"/>
                <a:ea typeface="+mn-ea"/>
                <a:cs typeface="+mn-cs"/>
              </a:rPr>
              <a:t>Agglomeratie: heeft betrekking op de kernstad. Landschapsgedeelte dat aangesloten gebouwd is (incl. parken, verkeerswegen en sportterreinen)</a:t>
            </a:r>
          </a:p>
          <a:p>
            <a:endParaRPr lang="nl-BE" sz="1200" i="0" kern="1200" baseline="0" dirty="0">
              <a:solidFill>
                <a:schemeClr val="tx1"/>
              </a:solidFill>
              <a:effectLst/>
              <a:latin typeface="+mn-lt"/>
              <a:ea typeface="+mn-ea"/>
              <a:cs typeface="+mn-cs"/>
            </a:endParaRPr>
          </a:p>
          <a:p>
            <a:r>
              <a:rPr lang="nl-BE" sz="1200" i="0" kern="1200" baseline="0" dirty="0" err="1">
                <a:solidFill>
                  <a:schemeClr val="tx1"/>
                </a:solidFill>
                <a:effectLst/>
                <a:latin typeface="+mn-lt"/>
                <a:ea typeface="+mn-ea"/>
                <a:cs typeface="+mn-cs"/>
              </a:rPr>
              <a:t>Banlieue</a:t>
            </a:r>
            <a:r>
              <a:rPr lang="nl-BE" sz="1200" i="0" kern="1200" baseline="0" dirty="0">
                <a:solidFill>
                  <a:schemeClr val="tx1"/>
                </a:solidFill>
                <a:effectLst/>
                <a:latin typeface="+mn-lt"/>
                <a:ea typeface="+mn-ea"/>
                <a:cs typeface="+mn-cs"/>
              </a:rPr>
              <a:t>: Sluit bij </a:t>
            </a:r>
            <a:r>
              <a:rPr lang="nl-BE" sz="1200" i="0" kern="1200" baseline="0" dirty="0" err="1">
                <a:solidFill>
                  <a:schemeClr val="tx1"/>
                </a:solidFill>
                <a:effectLst/>
                <a:latin typeface="+mn-lt"/>
                <a:ea typeface="+mn-ea"/>
                <a:cs typeface="+mn-cs"/>
              </a:rPr>
              <a:t>agg</a:t>
            </a:r>
            <a:r>
              <a:rPr lang="nl-BE" sz="1200" i="0" kern="1200" baseline="0" dirty="0">
                <a:solidFill>
                  <a:schemeClr val="tx1"/>
                </a:solidFill>
                <a:effectLst/>
                <a:latin typeface="+mn-lt"/>
                <a:ea typeface="+mn-ea"/>
                <a:cs typeface="+mn-cs"/>
              </a:rPr>
              <a:t> aan. Bevolkingsontwikkeling door </a:t>
            </a:r>
            <a:r>
              <a:rPr lang="nl-BE" sz="1200" i="0" kern="1200" baseline="0" dirty="0" err="1">
                <a:solidFill>
                  <a:schemeClr val="tx1"/>
                </a:solidFill>
                <a:effectLst/>
                <a:latin typeface="+mn-lt"/>
                <a:ea typeface="+mn-ea"/>
                <a:cs typeface="+mn-cs"/>
              </a:rPr>
              <a:t>suburb</a:t>
            </a:r>
            <a:r>
              <a:rPr lang="nl-BE" sz="1200" i="0" kern="1200" baseline="0" dirty="0">
                <a:solidFill>
                  <a:schemeClr val="tx1"/>
                </a:solidFill>
                <a:effectLst/>
                <a:latin typeface="+mn-lt"/>
                <a:ea typeface="+mn-ea"/>
                <a:cs typeface="+mn-cs"/>
              </a:rPr>
              <a:t> uit het centrum ontstaan.</a:t>
            </a:r>
          </a:p>
          <a:p>
            <a:endParaRPr lang="nl-BE" sz="1200" i="0" kern="1200" baseline="0" dirty="0">
              <a:solidFill>
                <a:schemeClr val="tx1"/>
              </a:solidFill>
              <a:effectLst/>
              <a:latin typeface="+mn-lt"/>
              <a:ea typeface="+mn-ea"/>
              <a:cs typeface="+mn-cs"/>
            </a:endParaRPr>
          </a:p>
          <a:p>
            <a:r>
              <a:rPr lang="nl-BE" sz="1200" i="0" kern="1200" baseline="0" dirty="0">
                <a:solidFill>
                  <a:schemeClr val="tx1"/>
                </a:solidFill>
                <a:effectLst/>
                <a:latin typeface="+mn-lt"/>
                <a:ea typeface="+mn-ea"/>
                <a:cs typeface="+mn-cs"/>
              </a:rPr>
              <a:t>Morfologisch landelijk, maar functioneel stedelijk</a:t>
            </a:r>
          </a:p>
          <a:p>
            <a:endParaRPr lang="nl-BE" sz="1200" i="0" kern="1200" baseline="0" dirty="0">
              <a:solidFill>
                <a:schemeClr val="tx1"/>
              </a:solidFill>
              <a:effectLst/>
              <a:latin typeface="+mn-lt"/>
              <a:ea typeface="+mn-ea"/>
              <a:cs typeface="+mn-cs"/>
            </a:endParaRPr>
          </a:p>
          <a:p>
            <a:r>
              <a:rPr lang="nl-BE" sz="1200" i="0" kern="1200" baseline="0" dirty="0">
                <a:solidFill>
                  <a:schemeClr val="tx1"/>
                </a:solidFill>
                <a:effectLst/>
                <a:latin typeface="+mn-lt"/>
                <a:ea typeface="+mn-ea"/>
                <a:cs typeface="+mn-cs"/>
              </a:rPr>
              <a:t>Woonforensenzone: aansluitend op de </a:t>
            </a:r>
            <a:r>
              <a:rPr lang="nl-BE" sz="1200" i="0" kern="1200" baseline="0" dirty="0" err="1">
                <a:solidFill>
                  <a:schemeClr val="tx1"/>
                </a:solidFill>
                <a:effectLst/>
                <a:latin typeface="+mn-lt"/>
                <a:ea typeface="+mn-ea"/>
                <a:cs typeface="+mn-cs"/>
              </a:rPr>
              <a:t>Banlieue</a:t>
            </a:r>
            <a:r>
              <a:rPr lang="nl-BE" sz="1200" i="0" kern="1200" baseline="0" dirty="0">
                <a:solidFill>
                  <a:schemeClr val="tx1"/>
                </a:solidFill>
                <a:effectLst/>
                <a:latin typeface="+mn-lt"/>
                <a:ea typeface="+mn-ea"/>
                <a:cs typeface="+mn-cs"/>
              </a:rPr>
              <a:t>, voor belangrijk deel </a:t>
            </a:r>
            <a:r>
              <a:rPr lang="nl-BE" sz="1200" i="0" kern="1200" baseline="0" dirty="0" err="1">
                <a:solidFill>
                  <a:schemeClr val="tx1"/>
                </a:solidFill>
                <a:effectLst/>
                <a:latin typeface="+mn-lt"/>
                <a:ea typeface="+mn-ea"/>
                <a:cs typeface="+mn-cs"/>
              </a:rPr>
              <a:t>vd</a:t>
            </a:r>
            <a:r>
              <a:rPr lang="nl-BE" sz="1200" i="0" kern="1200" baseline="0" dirty="0">
                <a:solidFill>
                  <a:schemeClr val="tx1"/>
                </a:solidFill>
                <a:effectLst/>
                <a:latin typeface="+mn-lt"/>
                <a:ea typeface="+mn-ea"/>
                <a:cs typeface="+mn-cs"/>
              </a:rPr>
              <a:t> werkgelegenheid aangewezen op het stadsgewest</a:t>
            </a:r>
          </a:p>
          <a:p>
            <a:endParaRPr lang="nl-BE" sz="1200" i="0" kern="1200" baseline="0" dirty="0">
              <a:solidFill>
                <a:schemeClr val="tx1"/>
              </a:solidFill>
              <a:effectLst/>
              <a:latin typeface="+mn-lt"/>
              <a:ea typeface="+mn-ea"/>
              <a:cs typeface="+mn-cs"/>
            </a:endParaRPr>
          </a:p>
          <a:p>
            <a:endParaRPr lang="nl-BE" sz="1200" i="0" kern="1200" baseline="0" dirty="0">
              <a:solidFill>
                <a:schemeClr val="tx1"/>
              </a:solidFill>
              <a:effectLst/>
              <a:latin typeface="+mn-lt"/>
              <a:ea typeface="+mn-ea"/>
              <a:cs typeface="+mn-cs"/>
            </a:endParaRPr>
          </a:p>
          <a:p>
            <a:endParaRPr lang="nl-BE" sz="1200" i="0" kern="1200" baseline="0" dirty="0">
              <a:solidFill>
                <a:schemeClr val="tx1"/>
              </a:solidFill>
              <a:effectLst/>
              <a:latin typeface="+mn-lt"/>
              <a:ea typeface="+mn-ea"/>
              <a:cs typeface="+mn-cs"/>
            </a:endParaRPr>
          </a:p>
          <a:p>
            <a:endParaRPr lang="nl-BE" sz="1200" i="0" kern="1200" dirty="0">
              <a:solidFill>
                <a:schemeClr val="tx1"/>
              </a:solidFill>
              <a:effectLst/>
              <a:latin typeface="+mn-lt"/>
              <a:ea typeface="+mn-ea"/>
              <a:cs typeface="+mn-cs"/>
            </a:endParaRPr>
          </a:p>
          <a:p>
            <a:endParaRPr lang="nl-BE" sz="1200" kern="1200" dirty="0">
              <a:solidFill>
                <a:schemeClr val="tx1"/>
              </a:solidFill>
              <a:effectLst/>
              <a:latin typeface="+mn-lt"/>
              <a:ea typeface="+mn-ea"/>
              <a:cs typeface="+mn-cs"/>
            </a:endParaRPr>
          </a:p>
          <a:p>
            <a:endParaRPr lang="nl-BE" sz="1200" kern="1200" dirty="0">
              <a:solidFill>
                <a:schemeClr val="tx1"/>
              </a:solidFill>
              <a:effectLst/>
              <a:latin typeface="+mn-lt"/>
              <a:ea typeface="+mn-ea"/>
              <a:cs typeface="+mn-cs"/>
            </a:endParaRPr>
          </a:p>
        </p:txBody>
      </p:sp>
      <p:sp>
        <p:nvSpPr>
          <p:cNvPr id="4" name="Tijdelijke aanduiding voor dianummer 3"/>
          <p:cNvSpPr>
            <a:spLocks noGrp="1"/>
          </p:cNvSpPr>
          <p:nvPr>
            <p:ph type="sldNum" sz="quarter" idx="10"/>
          </p:nvPr>
        </p:nvSpPr>
        <p:spPr/>
        <p:txBody>
          <a:bodyPr/>
          <a:lstStyle/>
          <a:p>
            <a:fld id="{78C3BB75-7ABD-41BA-A882-FA4DF0465ADE}" type="slidenum">
              <a:rPr lang="nl-BE" smtClean="0"/>
              <a:pPr/>
              <a:t>37</a:t>
            </a:fld>
            <a:endParaRPr lang="nl-BE"/>
          </a:p>
        </p:txBody>
      </p:sp>
    </p:spTree>
    <p:extLst>
      <p:ext uri="{BB962C8B-B14F-4D97-AF65-F5344CB8AC3E}">
        <p14:creationId xmlns:p14="http://schemas.microsoft.com/office/powerpoint/2010/main" val="24851685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BE" dirty="0"/>
          </a:p>
        </p:txBody>
      </p:sp>
      <p:sp>
        <p:nvSpPr>
          <p:cNvPr id="4" name="Tijdelijke aanduiding voor dianummer 3"/>
          <p:cNvSpPr>
            <a:spLocks noGrp="1"/>
          </p:cNvSpPr>
          <p:nvPr>
            <p:ph type="sldNum" sz="quarter" idx="10"/>
          </p:nvPr>
        </p:nvSpPr>
        <p:spPr/>
        <p:txBody>
          <a:bodyPr/>
          <a:lstStyle/>
          <a:p>
            <a:fld id="{210BA19F-1D8D-4381-AD7C-162731DF95AA}" type="slidenum">
              <a:rPr lang="nl-BE" smtClean="0"/>
              <a:pPr/>
              <a:t>38</a:t>
            </a:fld>
            <a:endParaRPr lang="nl-BE"/>
          </a:p>
        </p:txBody>
      </p:sp>
    </p:spTree>
    <p:extLst>
      <p:ext uri="{BB962C8B-B14F-4D97-AF65-F5344CB8AC3E}">
        <p14:creationId xmlns:p14="http://schemas.microsoft.com/office/powerpoint/2010/main" val="41555621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sz="1200" kern="1200" dirty="0">
                <a:solidFill>
                  <a:schemeClr val="tx1"/>
                </a:solidFill>
                <a:effectLst/>
                <a:latin typeface="+mn-lt"/>
                <a:ea typeface="+mn-ea"/>
                <a:cs typeface="+mn-cs"/>
              </a:rPr>
              <a:t>Globaal: afbakening veel</a:t>
            </a:r>
            <a:r>
              <a:rPr lang="nl-BE" sz="1200" kern="1200" baseline="0" dirty="0">
                <a:solidFill>
                  <a:schemeClr val="tx1"/>
                </a:solidFill>
                <a:effectLst/>
                <a:latin typeface="+mn-lt"/>
                <a:ea typeface="+mn-ea"/>
                <a:cs typeface="+mn-cs"/>
              </a:rPr>
              <a:t> fijnmaziger dan de stadsgewesten, Invloedssferen van Brussel en Gent lijken naar elkaar toe te evolueren en raken elkaar, al blijft er nog tussenruimte (Zele, Dendermonde). </a:t>
            </a:r>
          </a:p>
          <a:p>
            <a:endParaRPr lang="nl-BE" sz="1200" kern="1200" baseline="0" dirty="0">
              <a:solidFill>
                <a:schemeClr val="tx1"/>
              </a:solidFill>
              <a:effectLst/>
              <a:latin typeface="+mn-lt"/>
              <a:ea typeface="+mn-ea"/>
              <a:cs typeface="+mn-cs"/>
            </a:endParaRPr>
          </a:p>
          <a:p>
            <a:r>
              <a:rPr lang="nl-BE" sz="1200" kern="1200" baseline="0" dirty="0">
                <a:solidFill>
                  <a:schemeClr val="tx1"/>
                </a:solidFill>
                <a:effectLst/>
                <a:latin typeface="+mn-lt"/>
                <a:ea typeface="+mn-ea"/>
                <a:cs typeface="+mn-cs"/>
              </a:rPr>
              <a:t>Tegelijkertijd zeer </a:t>
            </a:r>
            <a:r>
              <a:rPr lang="nl-BE" sz="1200" kern="1200" baseline="0" dirty="0" err="1">
                <a:solidFill>
                  <a:schemeClr val="tx1"/>
                </a:solidFill>
                <a:effectLst/>
                <a:latin typeface="+mn-lt"/>
                <a:ea typeface="+mn-ea"/>
                <a:cs typeface="+mn-cs"/>
              </a:rPr>
              <a:t>polycentrisch</a:t>
            </a:r>
            <a:r>
              <a:rPr lang="nl-BE" sz="1200" kern="1200" baseline="0" dirty="0">
                <a:solidFill>
                  <a:schemeClr val="tx1"/>
                </a:solidFill>
                <a:effectLst/>
                <a:latin typeface="+mn-lt"/>
                <a:ea typeface="+mn-ea"/>
                <a:cs typeface="+mn-cs"/>
              </a:rPr>
              <a:t>, met bijvoorbeeld meerdere in het Meetjesland (</a:t>
            </a:r>
            <a:r>
              <a:rPr lang="nl-BE" sz="1200" b="0" i="0" u="none" strike="noStrike" kern="1200" baseline="0" dirty="0">
                <a:solidFill>
                  <a:schemeClr val="tx1"/>
                </a:solidFill>
                <a:latin typeface="+mn-lt"/>
                <a:ea typeface="+mn-ea"/>
                <a:cs typeface="+mn-cs"/>
              </a:rPr>
              <a:t>Eeklo, Aalter, Deinze)</a:t>
            </a:r>
            <a:r>
              <a:rPr lang="nl-BE" sz="1200" kern="1200" baseline="0" dirty="0">
                <a:solidFill>
                  <a:schemeClr val="tx1"/>
                </a:solidFill>
                <a:effectLst/>
                <a:latin typeface="+mn-lt"/>
                <a:ea typeface="+mn-ea"/>
                <a:cs typeface="+mn-cs"/>
              </a:rPr>
              <a:t>.</a:t>
            </a:r>
          </a:p>
          <a:p>
            <a:endParaRPr lang="nl-BE" sz="1200" kern="1200" baseline="0" dirty="0">
              <a:solidFill>
                <a:schemeClr val="tx1"/>
              </a:solidFill>
              <a:effectLst/>
              <a:latin typeface="+mn-lt"/>
              <a:ea typeface="+mn-ea"/>
              <a:cs typeface="+mn-cs"/>
            </a:endParaRPr>
          </a:p>
          <a:p>
            <a:endParaRPr lang="nl-BE" sz="1200" kern="1200" dirty="0">
              <a:solidFill>
                <a:schemeClr val="tx1"/>
              </a:solidFill>
              <a:effectLst/>
              <a:latin typeface="+mn-lt"/>
              <a:ea typeface="+mn-ea"/>
              <a:cs typeface="+mn-cs"/>
            </a:endParaRPr>
          </a:p>
          <a:p>
            <a:endParaRPr lang="nl-BE" dirty="0"/>
          </a:p>
        </p:txBody>
      </p:sp>
      <p:sp>
        <p:nvSpPr>
          <p:cNvPr id="4" name="Tijdelijke aanduiding voor dianummer 3"/>
          <p:cNvSpPr>
            <a:spLocks noGrp="1"/>
          </p:cNvSpPr>
          <p:nvPr>
            <p:ph type="sldNum" sz="quarter" idx="10"/>
          </p:nvPr>
        </p:nvSpPr>
        <p:spPr/>
        <p:txBody>
          <a:bodyPr/>
          <a:lstStyle/>
          <a:p>
            <a:fld id="{78C3BB75-7ABD-41BA-A882-FA4DF0465ADE}" type="slidenum">
              <a:rPr lang="nl-BE" smtClean="0"/>
              <a:pPr/>
              <a:t>39</a:t>
            </a:fld>
            <a:endParaRPr lang="nl-BE"/>
          </a:p>
        </p:txBody>
      </p:sp>
    </p:spTree>
    <p:extLst>
      <p:ext uri="{BB962C8B-B14F-4D97-AF65-F5344CB8AC3E}">
        <p14:creationId xmlns:p14="http://schemas.microsoft.com/office/powerpoint/2010/main" val="18801452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a:t>Uniek</a:t>
            </a:r>
            <a:r>
              <a:rPr lang="nl-BE" baseline="0" dirty="0"/>
              <a:t> aan deze methode: geen voorafgaande </a:t>
            </a:r>
            <a:r>
              <a:rPr lang="nl-BE" baseline="0" dirty="0" err="1"/>
              <a:t>hierarchie</a:t>
            </a:r>
            <a:r>
              <a:rPr lang="nl-BE" baseline="0" dirty="0"/>
              <a:t> van plaatsen gedefinieerd. </a:t>
            </a:r>
          </a:p>
          <a:p>
            <a:endParaRPr lang="nl-BE" baseline="0" dirty="0"/>
          </a:p>
          <a:p>
            <a:r>
              <a:rPr lang="nl-BE" baseline="0" dirty="0"/>
              <a:t>Statistische methode waarbij interne consistentie tot gebiedsafbakeningen ( 90% </a:t>
            </a:r>
            <a:r>
              <a:rPr lang="nl-BE" baseline="0" dirty="0" err="1"/>
              <a:t>vd</a:t>
            </a:r>
            <a:r>
              <a:rPr lang="nl-BE" baseline="0" dirty="0"/>
              <a:t> verplaatsingen gevat)</a:t>
            </a:r>
          </a:p>
          <a:p>
            <a:r>
              <a:rPr lang="nl-BE" sz="1200" b="0" i="0" u="none" strike="noStrike" kern="1200" baseline="0" dirty="0">
                <a:solidFill>
                  <a:schemeClr val="tx1"/>
                </a:solidFill>
                <a:latin typeface="+mn-lt"/>
                <a:ea typeface="+mn-ea"/>
                <a:cs typeface="+mn-cs"/>
              </a:rPr>
              <a:t>systematisch grotere gebiedsafbakeningen voor pendel dan voor de clusters van verhuisbewegingen,</a:t>
            </a:r>
          </a:p>
          <a:p>
            <a:endParaRPr lang="nl-BE" sz="1200" b="0" i="0" u="none" strike="noStrike" kern="1200" baseline="0" dirty="0">
              <a:solidFill>
                <a:schemeClr val="tx1"/>
              </a:solidFill>
              <a:latin typeface="+mn-lt"/>
              <a:ea typeface="+mn-ea"/>
              <a:cs typeface="+mn-cs"/>
            </a:endParaRPr>
          </a:p>
          <a:p>
            <a:r>
              <a:rPr lang="nl-BE" sz="1200" b="0" i="0" u="none" strike="noStrike" kern="1200" baseline="0" dirty="0">
                <a:solidFill>
                  <a:schemeClr val="tx1"/>
                </a:solidFill>
                <a:latin typeface="+mn-lt"/>
                <a:ea typeface="+mn-ea"/>
                <a:cs typeface="+mn-cs"/>
              </a:rPr>
              <a:t>Verhuisgebieden =&gt; regionaalstedelijk</a:t>
            </a:r>
          </a:p>
          <a:p>
            <a:r>
              <a:rPr lang="nl-BE" sz="1200" b="0" i="0" u="none" strike="noStrike" kern="1200" baseline="0" dirty="0">
                <a:solidFill>
                  <a:schemeClr val="tx1"/>
                </a:solidFill>
                <a:latin typeface="+mn-lt"/>
                <a:ea typeface="+mn-ea"/>
                <a:cs typeface="+mn-cs"/>
              </a:rPr>
              <a:t>Pendelgebieden =&gt; provinciegrenzen</a:t>
            </a:r>
          </a:p>
          <a:p>
            <a:endParaRPr lang="nl-BE" sz="1200" b="0" i="0" u="none" strike="noStrike" kern="1200" baseline="0" dirty="0">
              <a:solidFill>
                <a:schemeClr val="tx1"/>
              </a:solidFill>
              <a:latin typeface="+mn-lt"/>
              <a:ea typeface="+mn-ea"/>
              <a:cs typeface="+mn-cs"/>
            </a:endParaRPr>
          </a:p>
          <a:p>
            <a:r>
              <a:rPr lang="nl-BE" sz="1200" b="0" i="0" u="none" strike="noStrike" kern="1200" baseline="0" dirty="0">
                <a:solidFill>
                  <a:schemeClr val="tx1"/>
                </a:solidFill>
                <a:latin typeface="+mn-lt"/>
                <a:ea typeface="+mn-ea"/>
                <a:cs typeface="+mn-cs"/>
              </a:rPr>
              <a:t>De optimale verdeling van verhuisbewegingen geeft dan weer kleinere gebieden weer die zich eerder rond de 13 centrumsteden lijken te situeren. </a:t>
            </a:r>
            <a:endParaRPr lang="nl-BE" dirty="0"/>
          </a:p>
        </p:txBody>
      </p:sp>
      <p:sp>
        <p:nvSpPr>
          <p:cNvPr id="4" name="Tijdelijke aanduiding voor dianummer 3"/>
          <p:cNvSpPr>
            <a:spLocks noGrp="1"/>
          </p:cNvSpPr>
          <p:nvPr>
            <p:ph type="sldNum" sz="quarter" idx="10"/>
          </p:nvPr>
        </p:nvSpPr>
        <p:spPr/>
        <p:txBody>
          <a:bodyPr/>
          <a:lstStyle/>
          <a:p>
            <a:fld id="{A15A0D9C-0CD0-4097-81EC-9B83965EC080}" type="slidenum">
              <a:rPr lang="nl-BE" smtClean="0"/>
              <a:pPr/>
              <a:t>40</a:t>
            </a:fld>
            <a:endParaRPr lang="nl-BE"/>
          </a:p>
        </p:txBody>
      </p:sp>
    </p:spTree>
    <p:extLst>
      <p:ext uri="{BB962C8B-B14F-4D97-AF65-F5344CB8AC3E}">
        <p14:creationId xmlns:p14="http://schemas.microsoft.com/office/powerpoint/2010/main" val="23012503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KRISKRASRELATIES </a:t>
            </a:r>
            <a:r>
              <a:rPr lang="en-US" dirty="0" err="1"/>
              <a:t>bestuderen</a:t>
            </a:r>
            <a:r>
              <a:rPr lang="en-US" dirty="0"/>
              <a:t>:</a:t>
            </a:r>
          </a:p>
          <a:p>
            <a:pPr marL="171450" indent="-171450">
              <a:buFontTx/>
              <a:buChar char="-"/>
            </a:pPr>
            <a:r>
              <a:rPr lang="en-US" dirty="0" err="1"/>
              <a:t>Geen</a:t>
            </a:r>
            <a:r>
              <a:rPr lang="en-US" dirty="0"/>
              <a:t> </a:t>
            </a:r>
            <a:r>
              <a:rPr lang="en-US" dirty="0" err="1"/>
              <a:t>vooraf</a:t>
            </a:r>
            <a:r>
              <a:rPr lang="en-US" dirty="0"/>
              <a:t> </a:t>
            </a:r>
            <a:r>
              <a:rPr lang="en-US" dirty="0" err="1"/>
              <a:t>gedefinieerde</a:t>
            </a:r>
            <a:r>
              <a:rPr lang="en-US" dirty="0"/>
              <a:t> </a:t>
            </a:r>
            <a:r>
              <a:rPr lang="en-US" dirty="0" err="1"/>
              <a:t>steden</a:t>
            </a:r>
            <a:r>
              <a:rPr lang="en-US" dirty="0"/>
              <a:t>,</a:t>
            </a:r>
            <a:r>
              <a:rPr lang="en-US" baseline="0" dirty="0"/>
              <a:t> </a:t>
            </a:r>
            <a:r>
              <a:rPr lang="en-US" baseline="0" dirty="0" err="1"/>
              <a:t>polen</a:t>
            </a:r>
            <a:r>
              <a:rPr lang="en-US" baseline="0" dirty="0"/>
              <a:t>: </a:t>
            </a:r>
            <a:r>
              <a:rPr lang="en-US" baseline="0" dirty="0" err="1"/>
              <a:t>knopen</a:t>
            </a:r>
            <a:r>
              <a:rPr lang="en-US" baseline="0" dirty="0"/>
              <a:t> </a:t>
            </a:r>
            <a:r>
              <a:rPr lang="en-US" baseline="0" dirty="0" err="1"/>
              <a:t>worden</a:t>
            </a:r>
            <a:r>
              <a:rPr lang="en-US" baseline="0" dirty="0"/>
              <a:t> van </a:t>
            </a:r>
            <a:r>
              <a:rPr lang="en-US" baseline="0" dirty="0" err="1"/>
              <a:t>onderuit</a:t>
            </a:r>
            <a:r>
              <a:rPr lang="en-US" baseline="0" dirty="0"/>
              <a:t> </a:t>
            </a:r>
            <a:r>
              <a:rPr lang="en-US" baseline="0" dirty="0" err="1"/>
              <a:t>gezocht</a:t>
            </a:r>
            <a:r>
              <a:rPr lang="en-US" baseline="0" dirty="0"/>
              <a:t>, </a:t>
            </a:r>
            <a:r>
              <a:rPr lang="en-US" baseline="0" dirty="0" err="1"/>
              <a:t>nieuwe</a:t>
            </a:r>
            <a:r>
              <a:rPr lang="en-US" baseline="0" dirty="0"/>
              <a:t> </a:t>
            </a:r>
            <a:r>
              <a:rPr lang="en-US" baseline="0" dirty="0" err="1"/>
              <a:t>kunnen</a:t>
            </a:r>
            <a:r>
              <a:rPr lang="en-US" baseline="0" dirty="0"/>
              <a:t> </a:t>
            </a:r>
            <a:r>
              <a:rPr lang="en-US" baseline="0" dirty="0" err="1"/>
              <a:t>opduiken</a:t>
            </a:r>
            <a:r>
              <a:rPr lang="en-US" baseline="0" dirty="0"/>
              <a:t>, </a:t>
            </a:r>
            <a:r>
              <a:rPr lang="en-US" baseline="0" dirty="0" err="1"/>
              <a:t>andere</a:t>
            </a:r>
            <a:r>
              <a:rPr lang="en-US" baseline="0" dirty="0"/>
              <a:t> </a:t>
            </a:r>
            <a:r>
              <a:rPr lang="en-US" baseline="0" dirty="0" err="1"/>
              <a:t>kunnen</a:t>
            </a:r>
            <a:r>
              <a:rPr lang="en-US" baseline="0" dirty="0"/>
              <a:t> </a:t>
            </a:r>
            <a:r>
              <a:rPr lang="en-US" baseline="0" dirty="0" err="1"/>
              <a:t>meer</a:t>
            </a:r>
            <a:r>
              <a:rPr lang="en-US" baseline="0" dirty="0"/>
              <a:t> </a:t>
            </a:r>
            <a:r>
              <a:rPr lang="en-US" baseline="0" dirty="0" err="1"/>
              <a:t>metelkaar</a:t>
            </a:r>
            <a:r>
              <a:rPr lang="en-US" baseline="0" dirty="0"/>
              <a:t> </a:t>
            </a:r>
            <a:r>
              <a:rPr lang="en-US" baseline="0" dirty="0" err="1"/>
              <a:t>verbonden</a:t>
            </a:r>
            <a:r>
              <a:rPr lang="en-US" baseline="0" dirty="0"/>
              <a:t> </a:t>
            </a:r>
            <a:r>
              <a:rPr lang="en-US" baseline="0" dirty="0" err="1"/>
              <a:t>zijn</a:t>
            </a:r>
            <a:endParaRPr lang="en-US" baseline="0" dirty="0"/>
          </a:p>
          <a:p>
            <a:pPr marL="171450" indent="-171450">
              <a:buFontTx/>
              <a:buChar char="-"/>
            </a:pPr>
            <a:r>
              <a:rPr lang="en-US" baseline="0" dirty="0" err="1"/>
              <a:t>Niet</a:t>
            </a:r>
            <a:r>
              <a:rPr lang="en-US" baseline="0" dirty="0"/>
              <a:t> </a:t>
            </a:r>
            <a:r>
              <a:rPr lang="en-US" baseline="0" dirty="0" err="1"/>
              <a:t>uitgaan</a:t>
            </a:r>
            <a:r>
              <a:rPr lang="en-US" baseline="0" dirty="0"/>
              <a:t> van </a:t>
            </a:r>
            <a:r>
              <a:rPr lang="en-US" baseline="0" dirty="0" err="1"/>
              <a:t>alleen</a:t>
            </a:r>
            <a:r>
              <a:rPr lang="en-US" baseline="0" dirty="0"/>
              <a:t> </a:t>
            </a:r>
            <a:r>
              <a:rPr lang="en-US" baseline="0" dirty="0" err="1"/>
              <a:t>gepolariseerde</a:t>
            </a:r>
            <a:r>
              <a:rPr lang="en-US" baseline="0" dirty="0"/>
              <a:t> links: in </a:t>
            </a:r>
            <a:r>
              <a:rPr lang="en-US" baseline="0" dirty="0" err="1"/>
              <a:t>meer</a:t>
            </a:r>
            <a:r>
              <a:rPr lang="en-US" baseline="0" dirty="0"/>
              <a:t> </a:t>
            </a:r>
            <a:r>
              <a:rPr lang="en-US" baseline="0" dirty="0" err="1"/>
              <a:t>mobiele</a:t>
            </a:r>
            <a:r>
              <a:rPr lang="en-US" baseline="0" dirty="0"/>
              <a:t> </a:t>
            </a:r>
            <a:r>
              <a:rPr lang="en-US" baseline="0" dirty="0" err="1"/>
              <a:t>gefragmenteerde</a:t>
            </a:r>
            <a:r>
              <a:rPr lang="en-US" baseline="0" dirty="0"/>
              <a:t> </a:t>
            </a:r>
            <a:r>
              <a:rPr lang="en-US" baseline="0" dirty="0" err="1"/>
              <a:t>wereld</a:t>
            </a:r>
            <a:r>
              <a:rPr lang="en-US" baseline="0" dirty="0"/>
              <a:t>: </a:t>
            </a:r>
            <a:r>
              <a:rPr lang="en-US" baseline="0" dirty="0" err="1"/>
              <a:t>andere</a:t>
            </a:r>
            <a:r>
              <a:rPr lang="en-US" baseline="0" dirty="0"/>
              <a:t> </a:t>
            </a:r>
            <a:r>
              <a:rPr lang="en-US" baseline="0" dirty="0" err="1"/>
              <a:t>netwerken</a:t>
            </a:r>
            <a:r>
              <a:rPr lang="en-US" baseline="0" dirty="0"/>
              <a:t> </a:t>
            </a:r>
            <a:r>
              <a:rPr lang="en-US" baseline="0" dirty="0" err="1"/>
              <a:t>dan</a:t>
            </a:r>
            <a:r>
              <a:rPr lang="en-US" baseline="0" dirty="0"/>
              <a:t> </a:t>
            </a:r>
            <a:r>
              <a:rPr lang="en-US" baseline="0" dirty="0" err="1"/>
              <a:t>gepolariseerd</a:t>
            </a:r>
            <a:r>
              <a:rPr lang="en-US" baseline="0" dirty="0"/>
              <a:t> op </a:t>
            </a:r>
            <a:r>
              <a:rPr lang="en-US" baseline="0" dirty="0" err="1"/>
              <a:t>regionale</a:t>
            </a:r>
            <a:r>
              <a:rPr lang="en-US" baseline="0" dirty="0"/>
              <a:t> en </a:t>
            </a:r>
            <a:r>
              <a:rPr lang="en-US" baseline="0" dirty="0" err="1"/>
              <a:t>grote</a:t>
            </a:r>
            <a:r>
              <a:rPr lang="en-US" baseline="0" dirty="0"/>
              <a:t> </a:t>
            </a:r>
            <a:r>
              <a:rPr lang="en-US" baseline="0" dirty="0" err="1"/>
              <a:t>steden</a:t>
            </a:r>
            <a:endParaRPr lang="en-US" dirty="0"/>
          </a:p>
        </p:txBody>
      </p:sp>
      <p:sp>
        <p:nvSpPr>
          <p:cNvPr id="4" name="Slide Number Placeholder 3"/>
          <p:cNvSpPr>
            <a:spLocks noGrp="1"/>
          </p:cNvSpPr>
          <p:nvPr>
            <p:ph type="sldNum" sz="quarter" idx="10"/>
          </p:nvPr>
        </p:nvSpPr>
        <p:spPr/>
        <p:txBody>
          <a:bodyPr/>
          <a:lstStyle/>
          <a:p>
            <a:fld id="{2A99E7CB-B55B-433F-ACF3-9EACF2CD01B5}" type="slidenum">
              <a:rPr lang="nl-NL" smtClean="0"/>
              <a:t>41</a:t>
            </a:fld>
            <a:endParaRPr lang="nl-NL"/>
          </a:p>
        </p:txBody>
      </p:sp>
    </p:spTree>
    <p:extLst>
      <p:ext uri="{BB962C8B-B14F-4D97-AF65-F5344CB8AC3E}">
        <p14:creationId xmlns:p14="http://schemas.microsoft.com/office/powerpoint/2010/main" val="40878249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685800" y="2130425"/>
            <a:ext cx="7772400" cy="1470025"/>
          </a:xfrm>
        </p:spPr>
        <p:txBody>
          <a:bodyPr/>
          <a:lstStyle/>
          <a:p>
            <a:r>
              <a:rPr lang="nl-NL" smtClean="0"/>
              <a:t>Klik om de stijl te bewerken</a:t>
            </a:r>
            <a:endParaRPr lang="nl-BE"/>
          </a:p>
        </p:txBody>
      </p:sp>
      <p:sp>
        <p:nvSpPr>
          <p:cNvPr id="3" name="Ondertitel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NL" smtClean="0"/>
              <a:t>Klik om de ondertitelstijl van het model te bewerken</a:t>
            </a:r>
            <a:endParaRPr lang="nl-BE"/>
          </a:p>
        </p:txBody>
      </p:sp>
      <p:sp>
        <p:nvSpPr>
          <p:cNvPr id="4" name="Tijdelijke aanduiding voor datum 3"/>
          <p:cNvSpPr>
            <a:spLocks noGrp="1"/>
          </p:cNvSpPr>
          <p:nvPr>
            <p:ph type="dt" sz="half" idx="10"/>
          </p:nvPr>
        </p:nvSpPr>
        <p:spPr/>
        <p:txBody>
          <a:bodyPr/>
          <a:lstStyle/>
          <a:p>
            <a:fld id="{75D56470-1B82-466E-AB01-5727C0135D24}" type="datetimeFigureOut">
              <a:rPr lang="nl-BE" smtClean="0"/>
              <a:t>21/11/2019</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FC0FAA97-8A0B-4D79-8837-F10EB6F3CADB}" type="slidenum">
              <a:rPr lang="nl-BE" smtClean="0"/>
              <a:t>‹nr.›</a:t>
            </a:fld>
            <a:endParaRPr lang="nl-BE"/>
          </a:p>
        </p:txBody>
      </p:sp>
    </p:spTree>
    <p:extLst>
      <p:ext uri="{BB962C8B-B14F-4D97-AF65-F5344CB8AC3E}">
        <p14:creationId xmlns:p14="http://schemas.microsoft.com/office/powerpoint/2010/main" val="38411976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verticale tekst 2"/>
          <p:cNvSpPr>
            <a:spLocks noGrp="1"/>
          </p:cNvSpPr>
          <p:nvPr>
            <p:ph type="body" orient="vert" idx="1"/>
          </p:nvPr>
        </p:nvSpPr>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p:txBody>
          <a:bodyPr/>
          <a:lstStyle/>
          <a:p>
            <a:fld id="{75D56470-1B82-466E-AB01-5727C0135D24}" type="datetimeFigureOut">
              <a:rPr lang="nl-BE" smtClean="0"/>
              <a:t>21/11/2019</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FC0FAA97-8A0B-4D79-8837-F10EB6F3CADB}" type="slidenum">
              <a:rPr lang="nl-BE" smtClean="0"/>
              <a:t>‹nr.›</a:t>
            </a:fld>
            <a:endParaRPr lang="nl-BE"/>
          </a:p>
        </p:txBody>
      </p:sp>
    </p:spTree>
    <p:extLst>
      <p:ext uri="{BB962C8B-B14F-4D97-AF65-F5344CB8AC3E}">
        <p14:creationId xmlns:p14="http://schemas.microsoft.com/office/powerpoint/2010/main" val="3075919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6629400" y="274638"/>
            <a:ext cx="2057400" cy="5851525"/>
          </a:xfrm>
        </p:spPr>
        <p:txBody>
          <a:bodyPr vert="eaVert"/>
          <a:lstStyle/>
          <a:p>
            <a:r>
              <a:rPr lang="nl-NL" smtClean="0"/>
              <a:t>Klik om de stijl te bewerken</a:t>
            </a:r>
            <a:endParaRPr lang="nl-BE"/>
          </a:p>
        </p:txBody>
      </p:sp>
      <p:sp>
        <p:nvSpPr>
          <p:cNvPr id="3" name="Tijdelijke aanduiding voor verticale tekst 2"/>
          <p:cNvSpPr>
            <a:spLocks noGrp="1"/>
          </p:cNvSpPr>
          <p:nvPr>
            <p:ph type="body" orient="vert" idx="1"/>
          </p:nvPr>
        </p:nvSpPr>
        <p:spPr>
          <a:xfrm>
            <a:off x="457200" y="274638"/>
            <a:ext cx="6019800" cy="5851525"/>
          </a:xfrm>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p:txBody>
          <a:bodyPr/>
          <a:lstStyle/>
          <a:p>
            <a:fld id="{75D56470-1B82-466E-AB01-5727C0135D24}" type="datetimeFigureOut">
              <a:rPr lang="nl-BE" smtClean="0"/>
              <a:t>21/11/2019</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FC0FAA97-8A0B-4D79-8837-F10EB6F3CADB}" type="slidenum">
              <a:rPr lang="nl-BE" smtClean="0"/>
              <a:t>‹nr.›</a:t>
            </a:fld>
            <a:endParaRPr lang="nl-BE"/>
          </a:p>
        </p:txBody>
      </p:sp>
    </p:spTree>
    <p:extLst>
      <p:ext uri="{BB962C8B-B14F-4D97-AF65-F5344CB8AC3E}">
        <p14:creationId xmlns:p14="http://schemas.microsoft.com/office/powerpoint/2010/main" val="10073253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nl-BE"/>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nl-BE"/>
          </a:p>
        </p:txBody>
      </p:sp>
      <p:sp>
        <p:nvSpPr>
          <p:cNvPr id="4" name="Date Placeholder 3"/>
          <p:cNvSpPr>
            <a:spLocks noGrp="1"/>
          </p:cNvSpPr>
          <p:nvPr>
            <p:ph type="dt" sz="half" idx="10"/>
          </p:nvPr>
        </p:nvSpPr>
        <p:spPr/>
        <p:txBody>
          <a:bodyPr/>
          <a:lstStyle/>
          <a:p>
            <a:fld id="{FBA27F8A-6688-44E4-88D6-E39C34DDE3FF}" type="datetime1">
              <a:rPr lang="nl-BE" smtClean="0">
                <a:solidFill>
                  <a:prstClr val="black">
                    <a:tint val="75000"/>
                  </a:prstClr>
                </a:solidFill>
              </a:rPr>
              <a:pPr/>
              <a:t>21/11/2019</a:t>
            </a:fld>
            <a:endParaRPr lang="nl-BE">
              <a:solidFill>
                <a:prstClr val="black">
                  <a:tint val="75000"/>
                </a:prstClr>
              </a:solidFill>
            </a:endParaRPr>
          </a:p>
        </p:txBody>
      </p:sp>
      <p:sp>
        <p:nvSpPr>
          <p:cNvPr id="5" name="Footer Placeholder 4"/>
          <p:cNvSpPr>
            <a:spLocks noGrp="1"/>
          </p:cNvSpPr>
          <p:nvPr>
            <p:ph type="ftr" sz="quarter" idx="11"/>
          </p:nvPr>
        </p:nvSpPr>
        <p:spPr>
          <a:xfrm>
            <a:off x="2987824" y="6356350"/>
            <a:ext cx="2895600" cy="365125"/>
          </a:xfrm>
          <a:prstGeom prst="rect">
            <a:avLst/>
          </a:prstGeom>
        </p:spPr>
        <p:txBody>
          <a:bodyPr/>
          <a:lstStyle/>
          <a:p>
            <a:endParaRPr lang="nl-BE" dirty="0">
              <a:solidFill>
                <a:prstClr val="black"/>
              </a:solidFill>
            </a:endParaRPr>
          </a:p>
        </p:txBody>
      </p:sp>
    </p:spTree>
    <p:extLst>
      <p:ext uri="{BB962C8B-B14F-4D97-AF65-F5344CB8AC3E}">
        <p14:creationId xmlns:p14="http://schemas.microsoft.com/office/powerpoint/2010/main" val="11996217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BE"/>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Date Placeholder 3"/>
          <p:cNvSpPr>
            <a:spLocks noGrp="1"/>
          </p:cNvSpPr>
          <p:nvPr>
            <p:ph type="dt" sz="half" idx="10"/>
          </p:nvPr>
        </p:nvSpPr>
        <p:spPr/>
        <p:txBody>
          <a:bodyPr/>
          <a:lstStyle/>
          <a:p>
            <a:fld id="{BAD56E22-9634-4956-8C15-E471E37D9687}" type="datetime1">
              <a:rPr lang="nl-BE" smtClean="0">
                <a:solidFill>
                  <a:prstClr val="black">
                    <a:tint val="75000"/>
                  </a:prstClr>
                </a:solidFill>
              </a:rPr>
              <a:pPr/>
              <a:t>21/11/2019</a:t>
            </a:fld>
            <a:endParaRPr lang="nl-BE">
              <a:solidFill>
                <a:prstClr val="black">
                  <a:tint val="75000"/>
                </a:prstClr>
              </a:solidFill>
            </a:endParaRPr>
          </a:p>
        </p:txBody>
      </p:sp>
      <p:sp>
        <p:nvSpPr>
          <p:cNvPr id="5" name="Footer Placeholder 4"/>
          <p:cNvSpPr>
            <a:spLocks noGrp="1"/>
          </p:cNvSpPr>
          <p:nvPr>
            <p:ph type="ftr" sz="quarter" idx="11"/>
          </p:nvPr>
        </p:nvSpPr>
        <p:spPr>
          <a:xfrm>
            <a:off x="3275856" y="6356349"/>
            <a:ext cx="2895600" cy="365125"/>
          </a:xfrm>
          <a:prstGeom prst="rect">
            <a:avLst/>
          </a:prstGeom>
        </p:spPr>
        <p:txBody>
          <a:bodyPr/>
          <a:lstStyle/>
          <a:p>
            <a:endParaRPr lang="nl-BE" dirty="0">
              <a:solidFill>
                <a:prstClr val="black"/>
              </a:solidFill>
            </a:endParaRPr>
          </a:p>
        </p:txBody>
      </p:sp>
      <p:sp>
        <p:nvSpPr>
          <p:cNvPr id="7"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400" b="1">
                <a:solidFill>
                  <a:schemeClr val="tx1">
                    <a:tint val="75000"/>
                  </a:schemeClr>
                </a:solidFill>
              </a:defRPr>
            </a:lvl1pPr>
          </a:lstStyle>
          <a:p>
            <a:fld id="{FC0FAA97-8A0B-4D79-8837-F10EB6F3CADB}" type="slidenum">
              <a:rPr lang="nl-BE" smtClean="0">
                <a:solidFill>
                  <a:prstClr val="black">
                    <a:tint val="75000"/>
                  </a:prstClr>
                </a:solidFill>
              </a:rPr>
              <a:pPr/>
              <a:t>‹nr.›</a:t>
            </a:fld>
            <a:endParaRPr lang="nl-BE" dirty="0">
              <a:solidFill>
                <a:prstClr val="black">
                  <a:tint val="75000"/>
                </a:prstClr>
              </a:solidFill>
            </a:endParaRPr>
          </a:p>
        </p:txBody>
      </p:sp>
    </p:spTree>
    <p:extLst>
      <p:ext uri="{BB962C8B-B14F-4D97-AF65-F5344CB8AC3E}">
        <p14:creationId xmlns:p14="http://schemas.microsoft.com/office/powerpoint/2010/main" val="28096334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nl-BE"/>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9D12FE9-D490-4D44-A628-90A6874CF843}" type="datetime1">
              <a:rPr lang="nl-BE" smtClean="0">
                <a:solidFill>
                  <a:prstClr val="black">
                    <a:tint val="75000"/>
                  </a:prstClr>
                </a:solidFill>
              </a:rPr>
              <a:pPr/>
              <a:t>21/11/2019</a:t>
            </a:fld>
            <a:endParaRPr lang="nl-BE">
              <a:solidFill>
                <a:prstClr val="black">
                  <a:tint val="75000"/>
                </a:prstClr>
              </a:solidFill>
            </a:endParaRPr>
          </a:p>
        </p:txBody>
      </p:sp>
      <p:sp>
        <p:nvSpPr>
          <p:cNvPr id="5" name="Footer Placeholder 4"/>
          <p:cNvSpPr>
            <a:spLocks noGrp="1"/>
          </p:cNvSpPr>
          <p:nvPr>
            <p:ph type="ftr" sz="quarter" idx="11"/>
          </p:nvPr>
        </p:nvSpPr>
        <p:spPr>
          <a:xfrm>
            <a:off x="3160713" y="6356350"/>
            <a:ext cx="2895600" cy="365125"/>
          </a:xfrm>
          <a:prstGeom prst="rect">
            <a:avLst/>
          </a:prstGeom>
        </p:spPr>
        <p:txBody>
          <a:bodyPr/>
          <a:lstStyle/>
          <a:p>
            <a:endParaRPr lang="nl-BE" dirty="0">
              <a:solidFill>
                <a:prstClr val="black"/>
              </a:solidFill>
            </a:endParaRPr>
          </a:p>
        </p:txBody>
      </p:sp>
      <p:sp>
        <p:nvSpPr>
          <p:cNvPr id="7"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400" b="1">
                <a:solidFill>
                  <a:schemeClr val="tx1">
                    <a:tint val="75000"/>
                  </a:schemeClr>
                </a:solidFill>
              </a:defRPr>
            </a:lvl1pPr>
          </a:lstStyle>
          <a:p>
            <a:fld id="{FC0FAA97-8A0B-4D79-8837-F10EB6F3CADB}" type="slidenum">
              <a:rPr lang="nl-BE" smtClean="0">
                <a:solidFill>
                  <a:prstClr val="black">
                    <a:tint val="75000"/>
                  </a:prstClr>
                </a:solidFill>
              </a:rPr>
              <a:pPr/>
              <a:t>‹nr.›</a:t>
            </a:fld>
            <a:endParaRPr lang="nl-BE" dirty="0">
              <a:solidFill>
                <a:prstClr val="black">
                  <a:tint val="75000"/>
                </a:prstClr>
              </a:solidFill>
            </a:endParaRPr>
          </a:p>
        </p:txBody>
      </p:sp>
    </p:spTree>
    <p:extLst>
      <p:ext uri="{BB962C8B-B14F-4D97-AF65-F5344CB8AC3E}">
        <p14:creationId xmlns:p14="http://schemas.microsoft.com/office/powerpoint/2010/main" val="18185211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BE"/>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Date Placeholder 4"/>
          <p:cNvSpPr>
            <a:spLocks noGrp="1"/>
          </p:cNvSpPr>
          <p:nvPr>
            <p:ph type="dt" sz="half" idx="10"/>
          </p:nvPr>
        </p:nvSpPr>
        <p:spPr/>
        <p:txBody>
          <a:bodyPr/>
          <a:lstStyle/>
          <a:p>
            <a:fld id="{704FDE30-DB25-4C08-ABCE-E216268C8134}" type="datetime1">
              <a:rPr lang="nl-BE" smtClean="0">
                <a:solidFill>
                  <a:prstClr val="black">
                    <a:tint val="75000"/>
                  </a:prstClr>
                </a:solidFill>
              </a:rPr>
              <a:pPr/>
              <a:t>21/11/2019</a:t>
            </a:fld>
            <a:endParaRPr lang="nl-BE">
              <a:solidFill>
                <a:prstClr val="black">
                  <a:tint val="75000"/>
                </a:prstClr>
              </a:solidFill>
            </a:endParaRPr>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nl-BE" dirty="0">
              <a:solidFill>
                <a:prstClr val="black"/>
              </a:solidFill>
            </a:endParaRPr>
          </a:p>
        </p:txBody>
      </p:sp>
      <p:sp>
        <p:nvSpPr>
          <p:cNvPr id="8"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400" b="1">
                <a:solidFill>
                  <a:schemeClr val="tx1">
                    <a:tint val="75000"/>
                  </a:schemeClr>
                </a:solidFill>
              </a:defRPr>
            </a:lvl1pPr>
          </a:lstStyle>
          <a:p>
            <a:fld id="{FC0FAA97-8A0B-4D79-8837-F10EB6F3CADB}" type="slidenum">
              <a:rPr lang="nl-BE" smtClean="0">
                <a:solidFill>
                  <a:prstClr val="black">
                    <a:tint val="75000"/>
                  </a:prstClr>
                </a:solidFill>
              </a:rPr>
              <a:pPr/>
              <a:t>‹nr.›</a:t>
            </a:fld>
            <a:endParaRPr lang="nl-BE" dirty="0">
              <a:solidFill>
                <a:prstClr val="black">
                  <a:tint val="75000"/>
                </a:prstClr>
              </a:solidFill>
            </a:endParaRPr>
          </a:p>
        </p:txBody>
      </p:sp>
    </p:spTree>
    <p:extLst>
      <p:ext uri="{BB962C8B-B14F-4D97-AF65-F5344CB8AC3E}">
        <p14:creationId xmlns:p14="http://schemas.microsoft.com/office/powerpoint/2010/main" val="28806154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nl-BE"/>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nl-BE" dirty="0"/>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7" name="Date Placeholder 6"/>
          <p:cNvSpPr>
            <a:spLocks noGrp="1"/>
          </p:cNvSpPr>
          <p:nvPr>
            <p:ph type="dt" sz="half" idx="10"/>
          </p:nvPr>
        </p:nvSpPr>
        <p:spPr/>
        <p:txBody>
          <a:bodyPr/>
          <a:lstStyle/>
          <a:p>
            <a:fld id="{4BD7C76F-5DA8-451C-898B-271C4225380B}" type="datetime1">
              <a:rPr lang="nl-BE" smtClean="0">
                <a:solidFill>
                  <a:prstClr val="black">
                    <a:tint val="75000"/>
                  </a:prstClr>
                </a:solidFill>
              </a:rPr>
              <a:pPr/>
              <a:t>21/11/2019</a:t>
            </a:fld>
            <a:endParaRPr lang="nl-BE">
              <a:solidFill>
                <a:prstClr val="black">
                  <a:tint val="75000"/>
                </a:prstClr>
              </a:solidFill>
            </a:endParaRPr>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nl-BE" dirty="0">
              <a:solidFill>
                <a:prstClr val="black"/>
              </a:solidFill>
            </a:endParaRPr>
          </a:p>
        </p:txBody>
      </p:sp>
      <p:sp>
        <p:nvSpPr>
          <p:cNvPr id="10" name="Tijdelijke aanduiding voor dianummer 5"/>
          <p:cNvSpPr>
            <a:spLocks noGrp="1"/>
          </p:cNvSpPr>
          <p:nvPr>
            <p:ph type="sldNum" sz="quarter" idx="12"/>
          </p:nvPr>
        </p:nvSpPr>
        <p:spPr>
          <a:xfrm>
            <a:off x="6553200" y="6356350"/>
            <a:ext cx="2133600" cy="365125"/>
          </a:xfrm>
          <a:prstGeom prst="rect">
            <a:avLst/>
          </a:prstGeom>
        </p:spPr>
        <p:txBody>
          <a:bodyPr vert="horz" lIns="91440" tIns="45720" rIns="91440" bIns="45720" rtlCol="0" anchor="ctr"/>
          <a:lstStyle>
            <a:lvl1pPr algn="r">
              <a:defRPr sz="1400" b="1">
                <a:solidFill>
                  <a:schemeClr val="tx1">
                    <a:tint val="75000"/>
                  </a:schemeClr>
                </a:solidFill>
              </a:defRPr>
            </a:lvl1pPr>
          </a:lstStyle>
          <a:p>
            <a:fld id="{FC0FAA97-8A0B-4D79-8837-F10EB6F3CADB}" type="slidenum">
              <a:rPr lang="nl-BE" smtClean="0">
                <a:solidFill>
                  <a:prstClr val="black">
                    <a:tint val="75000"/>
                  </a:prstClr>
                </a:solidFill>
              </a:rPr>
              <a:pPr/>
              <a:t>‹nr.›</a:t>
            </a:fld>
            <a:endParaRPr lang="nl-BE" dirty="0">
              <a:solidFill>
                <a:prstClr val="black">
                  <a:tint val="75000"/>
                </a:prstClr>
              </a:solidFill>
            </a:endParaRPr>
          </a:p>
        </p:txBody>
      </p:sp>
    </p:spTree>
    <p:extLst>
      <p:ext uri="{BB962C8B-B14F-4D97-AF65-F5344CB8AC3E}">
        <p14:creationId xmlns:p14="http://schemas.microsoft.com/office/powerpoint/2010/main" val="6460333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BE"/>
          </a:p>
        </p:txBody>
      </p:sp>
      <p:sp>
        <p:nvSpPr>
          <p:cNvPr id="3" name="Date Placeholder 2"/>
          <p:cNvSpPr>
            <a:spLocks noGrp="1"/>
          </p:cNvSpPr>
          <p:nvPr>
            <p:ph type="dt" sz="half" idx="10"/>
          </p:nvPr>
        </p:nvSpPr>
        <p:spPr/>
        <p:txBody>
          <a:bodyPr/>
          <a:lstStyle/>
          <a:p>
            <a:fld id="{C83BAEC0-A9BC-4B7A-B278-9EA57C06E623}" type="datetime1">
              <a:rPr lang="nl-BE" smtClean="0">
                <a:solidFill>
                  <a:prstClr val="black">
                    <a:tint val="75000"/>
                  </a:prstClr>
                </a:solidFill>
              </a:rPr>
              <a:pPr/>
              <a:t>21/11/2019</a:t>
            </a:fld>
            <a:endParaRPr lang="nl-BE">
              <a:solidFill>
                <a:prstClr val="black">
                  <a:tint val="75000"/>
                </a:prstClr>
              </a:solidFill>
            </a:endParaRPr>
          </a:p>
        </p:txBody>
      </p:sp>
      <p:sp>
        <p:nvSpPr>
          <p:cNvPr id="4" name="Footer Placeholder 3"/>
          <p:cNvSpPr>
            <a:spLocks noGrp="1"/>
          </p:cNvSpPr>
          <p:nvPr>
            <p:ph type="ftr" sz="quarter" idx="11"/>
          </p:nvPr>
        </p:nvSpPr>
        <p:spPr>
          <a:xfrm>
            <a:off x="3125748" y="6356350"/>
            <a:ext cx="2895600" cy="365125"/>
          </a:xfrm>
          <a:prstGeom prst="rect">
            <a:avLst/>
          </a:prstGeom>
        </p:spPr>
        <p:txBody>
          <a:bodyPr/>
          <a:lstStyle/>
          <a:p>
            <a:endParaRPr lang="nl-BE" dirty="0">
              <a:solidFill>
                <a:prstClr val="black"/>
              </a:solidFill>
            </a:endParaRPr>
          </a:p>
        </p:txBody>
      </p:sp>
      <p:sp>
        <p:nvSpPr>
          <p:cNvPr id="6"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400" b="1">
                <a:solidFill>
                  <a:schemeClr val="tx1">
                    <a:tint val="75000"/>
                  </a:schemeClr>
                </a:solidFill>
              </a:defRPr>
            </a:lvl1pPr>
          </a:lstStyle>
          <a:p>
            <a:fld id="{FC0FAA97-8A0B-4D79-8837-F10EB6F3CADB}" type="slidenum">
              <a:rPr lang="nl-BE" smtClean="0">
                <a:solidFill>
                  <a:prstClr val="black">
                    <a:tint val="75000"/>
                  </a:prstClr>
                </a:solidFill>
              </a:rPr>
              <a:pPr/>
              <a:t>‹nr.›</a:t>
            </a:fld>
            <a:endParaRPr lang="nl-BE" dirty="0">
              <a:solidFill>
                <a:prstClr val="black">
                  <a:tint val="75000"/>
                </a:prstClr>
              </a:solidFill>
            </a:endParaRPr>
          </a:p>
        </p:txBody>
      </p:sp>
    </p:spTree>
    <p:extLst>
      <p:ext uri="{BB962C8B-B14F-4D97-AF65-F5344CB8AC3E}">
        <p14:creationId xmlns:p14="http://schemas.microsoft.com/office/powerpoint/2010/main" val="300354616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53C2F77-4085-43F8-A988-116F58DC479F}" type="datetime1">
              <a:rPr lang="nl-BE" smtClean="0">
                <a:solidFill>
                  <a:prstClr val="black">
                    <a:tint val="75000"/>
                  </a:prstClr>
                </a:solidFill>
              </a:rPr>
              <a:pPr/>
              <a:t>21/11/2019</a:t>
            </a:fld>
            <a:endParaRPr lang="nl-BE">
              <a:solidFill>
                <a:prstClr val="black">
                  <a:tint val="75000"/>
                </a:prstClr>
              </a:solidFill>
            </a:endParaRPr>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nl-BE" dirty="0">
              <a:solidFill>
                <a:prstClr val="black"/>
              </a:solidFill>
            </a:endParaRPr>
          </a:p>
        </p:txBody>
      </p:sp>
      <p:sp>
        <p:nvSpPr>
          <p:cNvPr id="5"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400" b="1">
                <a:solidFill>
                  <a:schemeClr val="tx1">
                    <a:tint val="75000"/>
                  </a:schemeClr>
                </a:solidFill>
              </a:defRPr>
            </a:lvl1pPr>
          </a:lstStyle>
          <a:p>
            <a:fld id="{FC0FAA97-8A0B-4D79-8837-F10EB6F3CADB}" type="slidenum">
              <a:rPr lang="nl-BE" smtClean="0">
                <a:solidFill>
                  <a:prstClr val="black">
                    <a:tint val="75000"/>
                  </a:prstClr>
                </a:solidFill>
              </a:rPr>
              <a:pPr/>
              <a:t>‹nr.›</a:t>
            </a:fld>
            <a:endParaRPr lang="nl-BE" dirty="0">
              <a:solidFill>
                <a:prstClr val="black">
                  <a:tint val="75000"/>
                </a:prstClr>
              </a:solidFill>
            </a:endParaRPr>
          </a:p>
        </p:txBody>
      </p:sp>
    </p:spTree>
    <p:extLst>
      <p:ext uri="{BB962C8B-B14F-4D97-AF65-F5344CB8AC3E}">
        <p14:creationId xmlns:p14="http://schemas.microsoft.com/office/powerpoint/2010/main" val="353893384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nl-BE"/>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4BC2D8-2626-474F-BF53-096FAB2C0AB1}" type="datetime1">
              <a:rPr lang="nl-BE" smtClean="0">
                <a:solidFill>
                  <a:prstClr val="black">
                    <a:tint val="75000"/>
                  </a:prstClr>
                </a:solidFill>
              </a:rPr>
              <a:pPr/>
              <a:t>21/11/2019</a:t>
            </a:fld>
            <a:endParaRPr lang="nl-BE">
              <a:solidFill>
                <a:prstClr val="black">
                  <a:tint val="75000"/>
                </a:prstClr>
              </a:solidFill>
            </a:endParaRPr>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nl-BE" dirty="0">
              <a:solidFill>
                <a:prstClr val="black"/>
              </a:solidFill>
            </a:endParaRPr>
          </a:p>
        </p:txBody>
      </p:sp>
      <p:sp>
        <p:nvSpPr>
          <p:cNvPr id="8"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400" b="1">
                <a:solidFill>
                  <a:schemeClr val="tx1">
                    <a:tint val="75000"/>
                  </a:schemeClr>
                </a:solidFill>
              </a:defRPr>
            </a:lvl1pPr>
          </a:lstStyle>
          <a:p>
            <a:fld id="{FC0FAA97-8A0B-4D79-8837-F10EB6F3CADB}" type="slidenum">
              <a:rPr lang="nl-BE" smtClean="0">
                <a:solidFill>
                  <a:prstClr val="black">
                    <a:tint val="75000"/>
                  </a:prstClr>
                </a:solidFill>
              </a:rPr>
              <a:pPr/>
              <a:t>‹nr.›</a:t>
            </a:fld>
            <a:endParaRPr lang="nl-BE" dirty="0">
              <a:solidFill>
                <a:prstClr val="black">
                  <a:tint val="75000"/>
                </a:prstClr>
              </a:solidFill>
            </a:endParaRPr>
          </a:p>
        </p:txBody>
      </p:sp>
    </p:spTree>
    <p:extLst>
      <p:ext uri="{BB962C8B-B14F-4D97-AF65-F5344CB8AC3E}">
        <p14:creationId xmlns:p14="http://schemas.microsoft.com/office/powerpoint/2010/main" val="29006277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inhoud 2"/>
          <p:cNvSpPr>
            <a:spLocks noGrp="1"/>
          </p:cNvSpPr>
          <p:nvPr>
            <p:ph idx="1"/>
          </p:nvPr>
        </p:nvSpPr>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p:txBody>
          <a:bodyPr/>
          <a:lstStyle/>
          <a:p>
            <a:fld id="{75D56470-1B82-466E-AB01-5727C0135D24}" type="datetimeFigureOut">
              <a:rPr lang="nl-BE" smtClean="0"/>
              <a:t>21/11/2019</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FC0FAA97-8A0B-4D79-8837-F10EB6F3CADB}" type="slidenum">
              <a:rPr lang="nl-BE" smtClean="0"/>
              <a:t>‹nr.›</a:t>
            </a:fld>
            <a:endParaRPr lang="nl-BE"/>
          </a:p>
        </p:txBody>
      </p:sp>
    </p:spTree>
    <p:extLst>
      <p:ext uri="{BB962C8B-B14F-4D97-AF65-F5344CB8AC3E}">
        <p14:creationId xmlns:p14="http://schemas.microsoft.com/office/powerpoint/2010/main" val="281279430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nl-BE"/>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BE"/>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B3C54D-74C7-411C-959E-E17C1F77E41F}" type="datetime1">
              <a:rPr lang="nl-BE" smtClean="0">
                <a:solidFill>
                  <a:prstClr val="black">
                    <a:tint val="75000"/>
                  </a:prstClr>
                </a:solidFill>
              </a:rPr>
              <a:pPr/>
              <a:t>21/11/2019</a:t>
            </a:fld>
            <a:endParaRPr lang="nl-BE">
              <a:solidFill>
                <a:prstClr val="black">
                  <a:tint val="75000"/>
                </a:prstClr>
              </a:solidFill>
            </a:endParaRPr>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nl-BE" dirty="0">
              <a:solidFill>
                <a:prstClr val="black"/>
              </a:solidFill>
            </a:endParaRPr>
          </a:p>
        </p:txBody>
      </p:sp>
      <p:sp>
        <p:nvSpPr>
          <p:cNvPr id="8"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400" b="1">
                <a:solidFill>
                  <a:schemeClr val="tx1">
                    <a:tint val="75000"/>
                  </a:schemeClr>
                </a:solidFill>
              </a:defRPr>
            </a:lvl1pPr>
          </a:lstStyle>
          <a:p>
            <a:fld id="{FC0FAA97-8A0B-4D79-8837-F10EB6F3CADB}" type="slidenum">
              <a:rPr lang="nl-BE" smtClean="0">
                <a:solidFill>
                  <a:prstClr val="black">
                    <a:tint val="75000"/>
                  </a:prstClr>
                </a:solidFill>
              </a:rPr>
              <a:pPr/>
              <a:t>‹nr.›</a:t>
            </a:fld>
            <a:endParaRPr lang="nl-BE" dirty="0">
              <a:solidFill>
                <a:prstClr val="black">
                  <a:tint val="75000"/>
                </a:prstClr>
              </a:solidFill>
            </a:endParaRPr>
          </a:p>
        </p:txBody>
      </p:sp>
    </p:spTree>
    <p:extLst>
      <p:ext uri="{BB962C8B-B14F-4D97-AF65-F5344CB8AC3E}">
        <p14:creationId xmlns:p14="http://schemas.microsoft.com/office/powerpoint/2010/main" val="354537945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BE"/>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Date Placeholder 3"/>
          <p:cNvSpPr>
            <a:spLocks noGrp="1"/>
          </p:cNvSpPr>
          <p:nvPr>
            <p:ph type="dt" sz="half" idx="10"/>
          </p:nvPr>
        </p:nvSpPr>
        <p:spPr/>
        <p:txBody>
          <a:bodyPr/>
          <a:lstStyle/>
          <a:p>
            <a:fld id="{7E872A78-BF50-447B-A71E-75A16C7E5DD6}" type="datetime1">
              <a:rPr lang="nl-BE" smtClean="0">
                <a:solidFill>
                  <a:prstClr val="black">
                    <a:tint val="75000"/>
                  </a:prstClr>
                </a:solidFill>
              </a:rPr>
              <a:pPr/>
              <a:t>21/11/2019</a:t>
            </a:fld>
            <a:endParaRPr lang="nl-BE">
              <a:solidFill>
                <a:prstClr val="black">
                  <a:tint val="75000"/>
                </a:prstClr>
              </a:solidFill>
            </a:endParaRPr>
          </a:p>
        </p:txBody>
      </p:sp>
      <p:sp>
        <p:nvSpPr>
          <p:cNvPr id="5" name="Footer Placeholder 4"/>
          <p:cNvSpPr>
            <a:spLocks noGrp="1"/>
          </p:cNvSpPr>
          <p:nvPr>
            <p:ph type="ftr" sz="quarter" idx="11"/>
          </p:nvPr>
        </p:nvSpPr>
        <p:spPr>
          <a:xfrm>
            <a:off x="2915816" y="6356350"/>
            <a:ext cx="2895600" cy="365125"/>
          </a:xfrm>
          <a:prstGeom prst="rect">
            <a:avLst/>
          </a:prstGeom>
        </p:spPr>
        <p:txBody>
          <a:bodyPr/>
          <a:lstStyle/>
          <a:p>
            <a:endParaRPr lang="nl-BE" dirty="0">
              <a:solidFill>
                <a:prstClr val="black"/>
              </a:solidFill>
            </a:endParaRPr>
          </a:p>
        </p:txBody>
      </p:sp>
      <p:sp>
        <p:nvSpPr>
          <p:cNvPr id="7"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400" b="1">
                <a:solidFill>
                  <a:schemeClr val="tx1">
                    <a:tint val="75000"/>
                  </a:schemeClr>
                </a:solidFill>
              </a:defRPr>
            </a:lvl1pPr>
          </a:lstStyle>
          <a:p>
            <a:fld id="{FC0FAA97-8A0B-4D79-8837-F10EB6F3CADB}" type="slidenum">
              <a:rPr lang="nl-BE" smtClean="0">
                <a:solidFill>
                  <a:prstClr val="black">
                    <a:tint val="75000"/>
                  </a:prstClr>
                </a:solidFill>
              </a:rPr>
              <a:pPr/>
              <a:t>‹nr.›</a:t>
            </a:fld>
            <a:endParaRPr lang="nl-BE" dirty="0">
              <a:solidFill>
                <a:prstClr val="black">
                  <a:tint val="75000"/>
                </a:prstClr>
              </a:solidFill>
            </a:endParaRPr>
          </a:p>
        </p:txBody>
      </p:sp>
    </p:spTree>
    <p:extLst>
      <p:ext uri="{BB962C8B-B14F-4D97-AF65-F5344CB8AC3E}">
        <p14:creationId xmlns:p14="http://schemas.microsoft.com/office/powerpoint/2010/main" val="260900338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nl-BE"/>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Date Placeholder 3"/>
          <p:cNvSpPr>
            <a:spLocks noGrp="1"/>
          </p:cNvSpPr>
          <p:nvPr>
            <p:ph type="dt" sz="half" idx="10"/>
          </p:nvPr>
        </p:nvSpPr>
        <p:spPr/>
        <p:txBody>
          <a:bodyPr/>
          <a:lstStyle/>
          <a:p>
            <a:fld id="{43939422-014D-4B1A-BE3A-B155884FB9B6}" type="datetime1">
              <a:rPr lang="nl-BE" smtClean="0">
                <a:solidFill>
                  <a:prstClr val="black">
                    <a:tint val="75000"/>
                  </a:prstClr>
                </a:solidFill>
              </a:rPr>
              <a:pPr/>
              <a:t>21/11/2019</a:t>
            </a:fld>
            <a:endParaRPr lang="nl-BE">
              <a:solidFill>
                <a:prstClr val="black">
                  <a:tint val="75000"/>
                </a:prstClr>
              </a:solidFill>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nl-BE" dirty="0">
              <a:solidFill>
                <a:prstClr val="black"/>
              </a:solidFill>
            </a:endParaRPr>
          </a:p>
        </p:txBody>
      </p:sp>
      <p:sp>
        <p:nvSpPr>
          <p:cNvPr id="7"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400" b="1">
                <a:solidFill>
                  <a:schemeClr val="tx1">
                    <a:tint val="75000"/>
                  </a:schemeClr>
                </a:solidFill>
              </a:defRPr>
            </a:lvl1pPr>
          </a:lstStyle>
          <a:p>
            <a:fld id="{FC0FAA97-8A0B-4D79-8837-F10EB6F3CADB}" type="slidenum">
              <a:rPr lang="nl-BE" smtClean="0">
                <a:solidFill>
                  <a:prstClr val="black">
                    <a:tint val="75000"/>
                  </a:prstClr>
                </a:solidFill>
              </a:rPr>
              <a:pPr/>
              <a:t>‹nr.›</a:t>
            </a:fld>
            <a:endParaRPr lang="nl-BE" dirty="0">
              <a:solidFill>
                <a:prstClr val="black">
                  <a:tint val="75000"/>
                </a:prstClr>
              </a:solidFill>
            </a:endParaRPr>
          </a:p>
        </p:txBody>
      </p:sp>
    </p:spTree>
    <p:extLst>
      <p:ext uri="{BB962C8B-B14F-4D97-AF65-F5344CB8AC3E}">
        <p14:creationId xmlns:p14="http://schemas.microsoft.com/office/powerpoint/2010/main" val="77693559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Standaardinhou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en-US"/>
              <a:t>Click to edit Master title style</a:t>
            </a:r>
            <a:endParaRPr lang="nl-BE"/>
          </a:p>
        </p:txBody>
      </p:sp>
      <p:sp>
        <p:nvSpPr>
          <p:cNvPr id="11" name="Tijdelijke aanduiding voor tekst 13"/>
          <p:cNvSpPr>
            <a:spLocks noGrp="1"/>
          </p:cNvSpPr>
          <p:nvPr>
            <p:ph type="body" sz="quarter" idx="10"/>
          </p:nvPr>
        </p:nvSpPr>
        <p:spPr>
          <a:xfrm>
            <a:off x="467544" y="1556792"/>
            <a:ext cx="8208911" cy="4536504"/>
          </a:xfrm>
        </p:spPr>
        <p:txBody>
          <a:bodyPr anchor="t" anchorCtr="0"/>
          <a:lstStyle>
            <a:lvl1pPr>
              <a:spcBef>
                <a:spcPts val="600"/>
              </a:spcBef>
              <a:spcAft>
                <a:spcPts val="1800"/>
              </a:spcAft>
              <a:defRPr sz="2400"/>
            </a:lvl1pPr>
            <a:lvl2pPr>
              <a:lnSpc>
                <a:spcPct val="110000"/>
              </a:lnSpc>
              <a:spcBef>
                <a:spcPts val="600"/>
              </a:spcBef>
              <a:spcAft>
                <a:spcPts val="600"/>
              </a:spcAft>
              <a:defRPr sz="2000"/>
            </a:lvl2pPr>
            <a:lvl3pPr>
              <a:lnSpc>
                <a:spcPct val="110000"/>
              </a:lnSpc>
              <a:spcBef>
                <a:spcPts val="600"/>
              </a:spcBef>
              <a:spcAft>
                <a:spcPts val="600"/>
              </a:spcAft>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Tree>
    <p:extLst>
      <p:ext uri="{BB962C8B-B14F-4D97-AF65-F5344CB8AC3E}">
        <p14:creationId xmlns:p14="http://schemas.microsoft.com/office/powerpoint/2010/main" val="766812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eldia">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782144" y="2708920"/>
            <a:ext cx="4606280" cy="1470025"/>
          </a:xfrm>
        </p:spPr>
        <p:txBody>
          <a:bodyPr tIns="144000" bIns="144000">
            <a:normAutofit/>
          </a:bodyPr>
          <a:lstStyle>
            <a:lvl1pPr>
              <a:lnSpc>
                <a:spcPct val="120000"/>
              </a:lnSpc>
              <a:defRPr sz="2700">
                <a:solidFill>
                  <a:srgbClr val="4BAAC5"/>
                </a:solidFill>
              </a:defRPr>
            </a:lvl1pPr>
          </a:lstStyle>
          <a:p>
            <a:r>
              <a:rPr lang="nl-NL"/>
              <a:t>Klik om de stijl te bewerken </a:t>
            </a:r>
            <a:endParaRPr lang="nl-BE"/>
          </a:p>
        </p:txBody>
      </p:sp>
      <p:sp>
        <p:nvSpPr>
          <p:cNvPr id="3" name="Ondertitel 2"/>
          <p:cNvSpPr>
            <a:spLocks noGrp="1"/>
          </p:cNvSpPr>
          <p:nvPr>
            <p:ph type="subTitle" idx="1"/>
          </p:nvPr>
        </p:nvSpPr>
        <p:spPr>
          <a:xfrm>
            <a:off x="3782144" y="4174232"/>
            <a:ext cx="4568552" cy="982960"/>
          </a:xfrm>
        </p:spPr>
        <p:txBody>
          <a:bodyPr>
            <a:normAutofit/>
          </a:bodyPr>
          <a:lstStyle>
            <a:lvl1pPr marL="0" indent="0" algn="l">
              <a:lnSpc>
                <a:spcPct val="120000"/>
              </a:lnSpc>
              <a:buNone/>
              <a:defRPr sz="16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nl-BE"/>
          </a:p>
        </p:txBody>
      </p:sp>
      <p:pic>
        <p:nvPicPr>
          <p:cNvPr id="9" name="Afbeelding 8"/>
          <p:cNvPicPr/>
          <p:nvPr userDrawn="1"/>
        </p:nvPicPr>
        <p:blipFill>
          <a:blip r:embed="rId2" cstate="email">
            <a:extLst>
              <a:ext uri="{28A0092B-C50C-407E-A947-70E740481C1C}">
                <a14:useLocalDpi xmlns:a14="http://schemas.microsoft.com/office/drawing/2010/main"/>
              </a:ext>
            </a:extLst>
          </a:blip>
          <a:stretch>
            <a:fillRect/>
          </a:stretch>
        </p:blipFill>
        <p:spPr>
          <a:xfrm>
            <a:off x="1245281" y="403765"/>
            <a:ext cx="2052000" cy="648970"/>
          </a:xfrm>
          <a:prstGeom prst="rect">
            <a:avLst/>
          </a:prstGeom>
        </p:spPr>
      </p:pic>
      <p:sp>
        <p:nvSpPr>
          <p:cNvPr id="12" name="Rechthoek 11"/>
          <p:cNvSpPr/>
          <p:nvPr userDrawn="1"/>
        </p:nvSpPr>
        <p:spPr>
          <a:xfrm>
            <a:off x="8172400" y="403765"/>
            <a:ext cx="432048" cy="4329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rgbClr val="FFFFFF"/>
              </a:solidFill>
            </a:endParaRPr>
          </a:p>
        </p:txBody>
      </p:sp>
    </p:spTree>
    <p:extLst>
      <p:ext uri="{BB962C8B-B14F-4D97-AF65-F5344CB8AC3E}">
        <p14:creationId xmlns:p14="http://schemas.microsoft.com/office/powerpoint/2010/main" val="38313299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nhoud met smalle illustratie">
    <p:spTree>
      <p:nvGrpSpPr>
        <p:cNvPr id="1" name=""/>
        <p:cNvGrpSpPr/>
        <p:nvPr/>
      </p:nvGrpSpPr>
      <p:grpSpPr>
        <a:xfrm>
          <a:off x="0" y="0"/>
          <a:ext cx="0" cy="0"/>
          <a:chOff x="0" y="0"/>
          <a:chExt cx="0" cy="0"/>
        </a:xfrm>
      </p:grpSpPr>
      <p:sp>
        <p:nvSpPr>
          <p:cNvPr id="14" name="Tijdelijke aanduiding voor tekst 13"/>
          <p:cNvSpPr>
            <a:spLocks noGrp="1"/>
          </p:cNvSpPr>
          <p:nvPr userDrawn="1">
            <p:ph type="body" sz="quarter" idx="10"/>
          </p:nvPr>
        </p:nvSpPr>
        <p:spPr>
          <a:xfrm>
            <a:off x="2699793" y="981199"/>
            <a:ext cx="5688632" cy="5112097"/>
          </a:xfrm>
        </p:spPr>
        <p:txBody>
          <a:bodyPr anchor="ctr" anchorCtr="0"/>
          <a:lstStyle>
            <a:lvl1pPr>
              <a:spcBef>
                <a:spcPts val="600"/>
              </a:spcBef>
              <a:spcAft>
                <a:spcPts val="1800"/>
              </a:spcAft>
              <a:defRPr sz="2000"/>
            </a:lvl1pPr>
            <a:lvl2pPr>
              <a:lnSpc>
                <a:spcPct val="110000"/>
              </a:lnSpc>
              <a:spcBef>
                <a:spcPts val="600"/>
              </a:spcBef>
              <a:spcAft>
                <a:spcPts val="600"/>
              </a:spcAft>
              <a:defRPr sz="1600"/>
            </a:lvl2pPr>
            <a:lvl3pPr>
              <a:lnSpc>
                <a:spcPct val="110000"/>
              </a:lnSpc>
              <a:spcBef>
                <a:spcPts val="600"/>
              </a:spcBef>
              <a:spcAft>
                <a:spcPts val="600"/>
              </a:spcAft>
              <a:defRPr sz="1400"/>
            </a:lvl3pPr>
            <a:lvl4pPr>
              <a:defRPr sz="1300"/>
            </a:lvl4pPr>
            <a:lvl5pPr>
              <a:defRPr sz="13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Tree>
    <p:extLst>
      <p:ext uri="{BB962C8B-B14F-4D97-AF65-F5344CB8AC3E}">
        <p14:creationId xmlns:p14="http://schemas.microsoft.com/office/powerpoint/2010/main" val="31842350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nhoud met brede illustratie">
    <p:spTree>
      <p:nvGrpSpPr>
        <p:cNvPr id="1" name=""/>
        <p:cNvGrpSpPr/>
        <p:nvPr/>
      </p:nvGrpSpPr>
      <p:grpSpPr>
        <a:xfrm>
          <a:off x="0" y="0"/>
          <a:ext cx="0" cy="0"/>
          <a:chOff x="0" y="0"/>
          <a:chExt cx="0" cy="0"/>
        </a:xfrm>
      </p:grpSpPr>
      <p:sp>
        <p:nvSpPr>
          <p:cNvPr id="14" name="Tijdelijke aanduiding voor tekst 13"/>
          <p:cNvSpPr>
            <a:spLocks noGrp="1"/>
          </p:cNvSpPr>
          <p:nvPr userDrawn="1">
            <p:ph type="body" sz="quarter" idx="10"/>
          </p:nvPr>
        </p:nvSpPr>
        <p:spPr>
          <a:xfrm>
            <a:off x="3275855" y="981199"/>
            <a:ext cx="5112569" cy="5112097"/>
          </a:xfrm>
        </p:spPr>
        <p:txBody>
          <a:bodyPr anchor="ctr" anchorCtr="0"/>
          <a:lstStyle>
            <a:lvl1pPr>
              <a:spcBef>
                <a:spcPts val="600"/>
              </a:spcBef>
              <a:spcAft>
                <a:spcPts val="1800"/>
              </a:spcAft>
              <a:defRPr sz="2000"/>
            </a:lvl1pPr>
            <a:lvl2pPr>
              <a:lnSpc>
                <a:spcPct val="110000"/>
              </a:lnSpc>
              <a:spcBef>
                <a:spcPts val="600"/>
              </a:spcBef>
              <a:spcAft>
                <a:spcPts val="600"/>
              </a:spcAft>
              <a:defRPr sz="1600"/>
            </a:lvl2pPr>
            <a:lvl3pPr>
              <a:lnSpc>
                <a:spcPct val="110000"/>
              </a:lnSpc>
              <a:spcBef>
                <a:spcPts val="600"/>
              </a:spcBef>
              <a:spcAft>
                <a:spcPts val="600"/>
              </a:spcAft>
              <a:defRPr sz="1400"/>
            </a:lvl3pPr>
            <a:lvl4pPr>
              <a:defRPr sz="1300"/>
            </a:lvl4pPr>
            <a:lvl5pPr>
              <a:defRPr sz="13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Tree>
    <p:extLst>
      <p:ext uri="{BB962C8B-B14F-4D97-AF65-F5344CB8AC3E}">
        <p14:creationId xmlns:p14="http://schemas.microsoft.com/office/powerpoint/2010/main" val="115575116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nl-BE"/>
          </a:p>
        </p:txBody>
      </p:sp>
    </p:spTree>
    <p:extLst>
      <p:ext uri="{BB962C8B-B14F-4D97-AF65-F5344CB8AC3E}">
        <p14:creationId xmlns:p14="http://schemas.microsoft.com/office/powerpoint/2010/main" val="314257341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nl-BE"/>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nl-BE"/>
          </a:p>
        </p:txBody>
      </p:sp>
      <p:sp>
        <p:nvSpPr>
          <p:cNvPr id="4" name="Date Placeholder 3"/>
          <p:cNvSpPr>
            <a:spLocks noGrp="1"/>
          </p:cNvSpPr>
          <p:nvPr>
            <p:ph type="dt" sz="half" idx="10"/>
          </p:nvPr>
        </p:nvSpPr>
        <p:spPr/>
        <p:txBody>
          <a:bodyPr/>
          <a:lstStyle/>
          <a:p>
            <a:fld id="{FBA27F8A-6688-44E4-88D6-E39C34DDE3FF}" type="datetime1">
              <a:rPr lang="nl-BE" smtClean="0">
                <a:solidFill>
                  <a:prstClr val="black">
                    <a:tint val="75000"/>
                  </a:prstClr>
                </a:solidFill>
              </a:rPr>
              <a:pPr/>
              <a:t>21/11/2019</a:t>
            </a:fld>
            <a:endParaRPr lang="nl-BE">
              <a:solidFill>
                <a:prstClr val="black">
                  <a:tint val="75000"/>
                </a:prstClr>
              </a:solidFill>
            </a:endParaRPr>
          </a:p>
        </p:txBody>
      </p:sp>
      <p:sp>
        <p:nvSpPr>
          <p:cNvPr id="5" name="Footer Placeholder 4"/>
          <p:cNvSpPr>
            <a:spLocks noGrp="1"/>
          </p:cNvSpPr>
          <p:nvPr>
            <p:ph type="ftr" sz="quarter" idx="11"/>
          </p:nvPr>
        </p:nvSpPr>
        <p:spPr>
          <a:xfrm>
            <a:off x="2987824" y="6356350"/>
            <a:ext cx="2895600" cy="365125"/>
          </a:xfrm>
          <a:prstGeom prst="rect">
            <a:avLst/>
          </a:prstGeom>
        </p:spPr>
        <p:txBody>
          <a:bodyPr/>
          <a:lstStyle/>
          <a:p>
            <a:endParaRPr lang="nl-BE" dirty="0">
              <a:solidFill>
                <a:prstClr val="black"/>
              </a:solidFill>
            </a:endParaRPr>
          </a:p>
        </p:txBody>
      </p:sp>
    </p:spTree>
    <p:extLst>
      <p:ext uri="{BB962C8B-B14F-4D97-AF65-F5344CB8AC3E}">
        <p14:creationId xmlns:p14="http://schemas.microsoft.com/office/powerpoint/2010/main" val="115349990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BE"/>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Date Placeholder 3"/>
          <p:cNvSpPr>
            <a:spLocks noGrp="1"/>
          </p:cNvSpPr>
          <p:nvPr>
            <p:ph type="dt" sz="half" idx="10"/>
          </p:nvPr>
        </p:nvSpPr>
        <p:spPr/>
        <p:txBody>
          <a:bodyPr/>
          <a:lstStyle/>
          <a:p>
            <a:fld id="{BAD56E22-9634-4956-8C15-E471E37D9687}" type="datetime1">
              <a:rPr lang="nl-BE" smtClean="0">
                <a:solidFill>
                  <a:prstClr val="black">
                    <a:tint val="75000"/>
                  </a:prstClr>
                </a:solidFill>
              </a:rPr>
              <a:pPr/>
              <a:t>21/11/2019</a:t>
            </a:fld>
            <a:endParaRPr lang="nl-BE">
              <a:solidFill>
                <a:prstClr val="black">
                  <a:tint val="75000"/>
                </a:prstClr>
              </a:solidFill>
            </a:endParaRPr>
          </a:p>
        </p:txBody>
      </p:sp>
      <p:sp>
        <p:nvSpPr>
          <p:cNvPr id="5" name="Footer Placeholder 4"/>
          <p:cNvSpPr>
            <a:spLocks noGrp="1"/>
          </p:cNvSpPr>
          <p:nvPr>
            <p:ph type="ftr" sz="quarter" idx="11"/>
          </p:nvPr>
        </p:nvSpPr>
        <p:spPr>
          <a:xfrm>
            <a:off x="3275856" y="6356349"/>
            <a:ext cx="2895600" cy="365125"/>
          </a:xfrm>
          <a:prstGeom prst="rect">
            <a:avLst/>
          </a:prstGeom>
        </p:spPr>
        <p:txBody>
          <a:bodyPr/>
          <a:lstStyle/>
          <a:p>
            <a:endParaRPr lang="nl-BE" dirty="0">
              <a:solidFill>
                <a:prstClr val="black"/>
              </a:solidFill>
            </a:endParaRPr>
          </a:p>
        </p:txBody>
      </p:sp>
      <p:sp>
        <p:nvSpPr>
          <p:cNvPr id="7"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400" b="1">
                <a:solidFill>
                  <a:schemeClr val="tx1">
                    <a:tint val="75000"/>
                  </a:schemeClr>
                </a:solidFill>
              </a:defRPr>
            </a:lvl1pPr>
          </a:lstStyle>
          <a:p>
            <a:fld id="{FC0FAA97-8A0B-4D79-8837-F10EB6F3CADB}" type="slidenum">
              <a:rPr lang="nl-BE" smtClean="0">
                <a:solidFill>
                  <a:prstClr val="black">
                    <a:tint val="75000"/>
                  </a:prstClr>
                </a:solidFill>
              </a:rPr>
              <a:pPr/>
              <a:t>‹nr.›</a:t>
            </a:fld>
            <a:endParaRPr lang="nl-BE" dirty="0">
              <a:solidFill>
                <a:prstClr val="black">
                  <a:tint val="75000"/>
                </a:prstClr>
              </a:solidFill>
            </a:endParaRPr>
          </a:p>
        </p:txBody>
      </p:sp>
    </p:spTree>
    <p:extLst>
      <p:ext uri="{BB962C8B-B14F-4D97-AF65-F5344CB8AC3E}">
        <p14:creationId xmlns:p14="http://schemas.microsoft.com/office/powerpoint/2010/main" val="1369157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nl-NL" smtClean="0"/>
              <a:t>Klik om de stijl te bewerken</a:t>
            </a:r>
            <a:endParaRPr lang="nl-BE"/>
          </a:p>
        </p:txBody>
      </p:sp>
      <p:sp>
        <p:nvSpPr>
          <p:cNvPr id="3" name="Tijdelijke aanduiding voor tekst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smtClean="0"/>
              <a:t>Klik om de modelstijlen te bewerken</a:t>
            </a:r>
          </a:p>
        </p:txBody>
      </p:sp>
      <p:sp>
        <p:nvSpPr>
          <p:cNvPr id="4" name="Tijdelijke aanduiding voor datum 3"/>
          <p:cNvSpPr>
            <a:spLocks noGrp="1"/>
          </p:cNvSpPr>
          <p:nvPr>
            <p:ph type="dt" sz="half" idx="10"/>
          </p:nvPr>
        </p:nvSpPr>
        <p:spPr/>
        <p:txBody>
          <a:bodyPr/>
          <a:lstStyle/>
          <a:p>
            <a:fld id="{75D56470-1B82-466E-AB01-5727C0135D24}" type="datetimeFigureOut">
              <a:rPr lang="nl-BE" smtClean="0"/>
              <a:t>21/11/2019</a:t>
            </a:fld>
            <a:endParaRPr lang="nl-BE"/>
          </a:p>
        </p:txBody>
      </p:sp>
      <p:sp>
        <p:nvSpPr>
          <p:cNvPr id="5" name="Tijdelijke aanduiding voor voettekst 4"/>
          <p:cNvSpPr>
            <a:spLocks noGrp="1"/>
          </p:cNvSpPr>
          <p:nvPr>
            <p:ph type="ftr" sz="quarter" idx="11"/>
          </p:nvPr>
        </p:nvSpPr>
        <p:spPr/>
        <p:txBody>
          <a:bodyPr/>
          <a:lstStyle/>
          <a:p>
            <a:endParaRPr lang="nl-BE"/>
          </a:p>
        </p:txBody>
      </p:sp>
      <p:sp>
        <p:nvSpPr>
          <p:cNvPr id="6" name="Tijdelijke aanduiding voor dianummer 5"/>
          <p:cNvSpPr>
            <a:spLocks noGrp="1"/>
          </p:cNvSpPr>
          <p:nvPr>
            <p:ph type="sldNum" sz="quarter" idx="12"/>
          </p:nvPr>
        </p:nvSpPr>
        <p:spPr/>
        <p:txBody>
          <a:bodyPr/>
          <a:lstStyle/>
          <a:p>
            <a:fld id="{FC0FAA97-8A0B-4D79-8837-F10EB6F3CADB}" type="slidenum">
              <a:rPr lang="nl-BE" smtClean="0"/>
              <a:t>‹nr.›</a:t>
            </a:fld>
            <a:endParaRPr lang="nl-BE"/>
          </a:p>
        </p:txBody>
      </p:sp>
    </p:spTree>
    <p:extLst>
      <p:ext uri="{BB962C8B-B14F-4D97-AF65-F5344CB8AC3E}">
        <p14:creationId xmlns:p14="http://schemas.microsoft.com/office/powerpoint/2010/main" val="305970626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nl-BE"/>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9D12FE9-D490-4D44-A628-90A6874CF843}" type="datetime1">
              <a:rPr lang="nl-BE" smtClean="0">
                <a:solidFill>
                  <a:prstClr val="black">
                    <a:tint val="75000"/>
                  </a:prstClr>
                </a:solidFill>
              </a:rPr>
              <a:pPr/>
              <a:t>21/11/2019</a:t>
            </a:fld>
            <a:endParaRPr lang="nl-BE">
              <a:solidFill>
                <a:prstClr val="black">
                  <a:tint val="75000"/>
                </a:prstClr>
              </a:solidFill>
            </a:endParaRPr>
          </a:p>
        </p:txBody>
      </p:sp>
      <p:sp>
        <p:nvSpPr>
          <p:cNvPr id="5" name="Footer Placeholder 4"/>
          <p:cNvSpPr>
            <a:spLocks noGrp="1"/>
          </p:cNvSpPr>
          <p:nvPr>
            <p:ph type="ftr" sz="quarter" idx="11"/>
          </p:nvPr>
        </p:nvSpPr>
        <p:spPr>
          <a:xfrm>
            <a:off x="3160713" y="6356350"/>
            <a:ext cx="2895600" cy="365125"/>
          </a:xfrm>
          <a:prstGeom prst="rect">
            <a:avLst/>
          </a:prstGeom>
        </p:spPr>
        <p:txBody>
          <a:bodyPr/>
          <a:lstStyle/>
          <a:p>
            <a:endParaRPr lang="nl-BE" dirty="0">
              <a:solidFill>
                <a:prstClr val="black"/>
              </a:solidFill>
            </a:endParaRPr>
          </a:p>
        </p:txBody>
      </p:sp>
      <p:sp>
        <p:nvSpPr>
          <p:cNvPr id="7"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400" b="1">
                <a:solidFill>
                  <a:schemeClr val="tx1">
                    <a:tint val="75000"/>
                  </a:schemeClr>
                </a:solidFill>
              </a:defRPr>
            </a:lvl1pPr>
          </a:lstStyle>
          <a:p>
            <a:fld id="{FC0FAA97-8A0B-4D79-8837-F10EB6F3CADB}" type="slidenum">
              <a:rPr lang="nl-BE" smtClean="0">
                <a:solidFill>
                  <a:prstClr val="black">
                    <a:tint val="75000"/>
                  </a:prstClr>
                </a:solidFill>
              </a:rPr>
              <a:pPr/>
              <a:t>‹nr.›</a:t>
            </a:fld>
            <a:endParaRPr lang="nl-BE" dirty="0">
              <a:solidFill>
                <a:prstClr val="black">
                  <a:tint val="75000"/>
                </a:prstClr>
              </a:solidFill>
            </a:endParaRPr>
          </a:p>
        </p:txBody>
      </p:sp>
    </p:spTree>
    <p:extLst>
      <p:ext uri="{BB962C8B-B14F-4D97-AF65-F5344CB8AC3E}">
        <p14:creationId xmlns:p14="http://schemas.microsoft.com/office/powerpoint/2010/main" val="203211738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BE"/>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Date Placeholder 4"/>
          <p:cNvSpPr>
            <a:spLocks noGrp="1"/>
          </p:cNvSpPr>
          <p:nvPr>
            <p:ph type="dt" sz="half" idx="10"/>
          </p:nvPr>
        </p:nvSpPr>
        <p:spPr/>
        <p:txBody>
          <a:bodyPr/>
          <a:lstStyle/>
          <a:p>
            <a:fld id="{704FDE30-DB25-4C08-ABCE-E216268C8134}" type="datetime1">
              <a:rPr lang="nl-BE" smtClean="0">
                <a:solidFill>
                  <a:prstClr val="black">
                    <a:tint val="75000"/>
                  </a:prstClr>
                </a:solidFill>
              </a:rPr>
              <a:pPr/>
              <a:t>21/11/2019</a:t>
            </a:fld>
            <a:endParaRPr lang="nl-BE">
              <a:solidFill>
                <a:prstClr val="black">
                  <a:tint val="75000"/>
                </a:prstClr>
              </a:solidFill>
            </a:endParaRPr>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nl-BE" dirty="0">
              <a:solidFill>
                <a:prstClr val="black"/>
              </a:solidFill>
            </a:endParaRPr>
          </a:p>
        </p:txBody>
      </p:sp>
      <p:sp>
        <p:nvSpPr>
          <p:cNvPr id="8"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400" b="1">
                <a:solidFill>
                  <a:schemeClr val="tx1">
                    <a:tint val="75000"/>
                  </a:schemeClr>
                </a:solidFill>
              </a:defRPr>
            </a:lvl1pPr>
          </a:lstStyle>
          <a:p>
            <a:fld id="{FC0FAA97-8A0B-4D79-8837-F10EB6F3CADB}" type="slidenum">
              <a:rPr lang="nl-BE" smtClean="0">
                <a:solidFill>
                  <a:prstClr val="black">
                    <a:tint val="75000"/>
                  </a:prstClr>
                </a:solidFill>
              </a:rPr>
              <a:pPr/>
              <a:t>‹nr.›</a:t>
            </a:fld>
            <a:endParaRPr lang="nl-BE" dirty="0">
              <a:solidFill>
                <a:prstClr val="black">
                  <a:tint val="75000"/>
                </a:prstClr>
              </a:solidFill>
            </a:endParaRPr>
          </a:p>
        </p:txBody>
      </p:sp>
    </p:spTree>
    <p:extLst>
      <p:ext uri="{BB962C8B-B14F-4D97-AF65-F5344CB8AC3E}">
        <p14:creationId xmlns:p14="http://schemas.microsoft.com/office/powerpoint/2010/main" val="308356128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nl-BE"/>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nl-BE" dirty="0"/>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7" name="Date Placeholder 6"/>
          <p:cNvSpPr>
            <a:spLocks noGrp="1"/>
          </p:cNvSpPr>
          <p:nvPr>
            <p:ph type="dt" sz="half" idx="10"/>
          </p:nvPr>
        </p:nvSpPr>
        <p:spPr/>
        <p:txBody>
          <a:bodyPr/>
          <a:lstStyle/>
          <a:p>
            <a:fld id="{4BD7C76F-5DA8-451C-898B-271C4225380B}" type="datetime1">
              <a:rPr lang="nl-BE" smtClean="0">
                <a:solidFill>
                  <a:prstClr val="black">
                    <a:tint val="75000"/>
                  </a:prstClr>
                </a:solidFill>
              </a:rPr>
              <a:pPr/>
              <a:t>21/11/2019</a:t>
            </a:fld>
            <a:endParaRPr lang="nl-BE">
              <a:solidFill>
                <a:prstClr val="black">
                  <a:tint val="75000"/>
                </a:prstClr>
              </a:solidFill>
            </a:endParaRPr>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nl-BE" dirty="0">
              <a:solidFill>
                <a:prstClr val="black"/>
              </a:solidFill>
            </a:endParaRPr>
          </a:p>
        </p:txBody>
      </p:sp>
      <p:sp>
        <p:nvSpPr>
          <p:cNvPr id="10" name="Tijdelijke aanduiding voor dianummer 5"/>
          <p:cNvSpPr>
            <a:spLocks noGrp="1"/>
          </p:cNvSpPr>
          <p:nvPr>
            <p:ph type="sldNum" sz="quarter" idx="12"/>
          </p:nvPr>
        </p:nvSpPr>
        <p:spPr>
          <a:xfrm>
            <a:off x="6553200" y="6356350"/>
            <a:ext cx="2133600" cy="365125"/>
          </a:xfrm>
          <a:prstGeom prst="rect">
            <a:avLst/>
          </a:prstGeom>
        </p:spPr>
        <p:txBody>
          <a:bodyPr vert="horz" lIns="91440" tIns="45720" rIns="91440" bIns="45720" rtlCol="0" anchor="ctr"/>
          <a:lstStyle>
            <a:lvl1pPr algn="r">
              <a:defRPr sz="1400" b="1">
                <a:solidFill>
                  <a:schemeClr val="tx1">
                    <a:tint val="75000"/>
                  </a:schemeClr>
                </a:solidFill>
              </a:defRPr>
            </a:lvl1pPr>
          </a:lstStyle>
          <a:p>
            <a:fld id="{FC0FAA97-8A0B-4D79-8837-F10EB6F3CADB}" type="slidenum">
              <a:rPr lang="nl-BE" smtClean="0">
                <a:solidFill>
                  <a:prstClr val="black">
                    <a:tint val="75000"/>
                  </a:prstClr>
                </a:solidFill>
              </a:rPr>
              <a:pPr/>
              <a:t>‹nr.›</a:t>
            </a:fld>
            <a:endParaRPr lang="nl-BE" dirty="0">
              <a:solidFill>
                <a:prstClr val="black">
                  <a:tint val="75000"/>
                </a:prstClr>
              </a:solidFill>
            </a:endParaRPr>
          </a:p>
        </p:txBody>
      </p:sp>
    </p:spTree>
    <p:extLst>
      <p:ext uri="{BB962C8B-B14F-4D97-AF65-F5344CB8AC3E}">
        <p14:creationId xmlns:p14="http://schemas.microsoft.com/office/powerpoint/2010/main" val="116350745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BE"/>
          </a:p>
        </p:txBody>
      </p:sp>
      <p:sp>
        <p:nvSpPr>
          <p:cNvPr id="3" name="Date Placeholder 2"/>
          <p:cNvSpPr>
            <a:spLocks noGrp="1"/>
          </p:cNvSpPr>
          <p:nvPr>
            <p:ph type="dt" sz="half" idx="10"/>
          </p:nvPr>
        </p:nvSpPr>
        <p:spPr/>
        <p:txBody>
          <a:bodyPr/>
          <a:lstStyle/>
          <a:p>
            <a:fld id="{C83BAEC0-A9BC-4B7A-B278-9EA57C06E623}" type="datetime1">
              <a:rPr lang="nl-BE" smtClean="0">
                <a:solidFill>
                  <a:prstClr val="black">
                    <a:tint val="75000"/>
                  </a:prstClr>
                </a:solidFill>
              </a:rPr>
              <a:pPr/>
              <a:t>21/11/2019</a:t>
            </a:fld>
            <a:endParaRPr lang="nl-BE">
              <a:solidFill>
                <a:prstClr val="black">
                  <a:tint val="75000"/>
                </a:prstClr>
              </a:solidFill>
            </a:endParaRPr>
          </a:p>
        </p:txBody>
      </p:sp>
      <p:sp>
        <p:nvSpPr>
          <p:cNvPr id="4" name="Footer Placeholder 3"/>
          <p:cNvSpPr>
            <a:spLocks noGrp="1"/>
          </p:cNvSpPr>
          <p:nvPr>
            <p:ph type="ftr" sz="quarter" idx="11"/>
          </p:nvPr>
        </p:nvSpPr>
        <p:spPr>
          <a:xfrm>
            <a:off x="3125748" y="6356350"/>
            <a:ext cx="2895600" cy="365125"/>
          </a:xfrm>
          <a:prstGeom prst="rect">
            <a:avLst/>
          </a:prstGeom>
        </p:spPr>
        <p:txBody>
          <a:bodyPr/>
          <a:lstStyle/>
          <a:p>
            <a:endParaRPr lang="nl-BE" dirty="0">
              <a:solidFill>
                <a:prstClr val="black"/>
              </a:solidFill>
            </a:endParaRPr>
          </a:p>
        </p:txBody>
      </p:sp>
      <p:sp>
        <p:nvSpPr>
          <p:cNvPr id="6"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400" b="1">
                <a:solidFill>
                  <a:schemeClr val="tx1">
                    <a:tint val="75000"/>
                  </a:schemeClr>
                </a:solidFill>
              </a:defRPr>
            </a:lvl1pPr>
          </a:lstStyle>
          <a:p>
            <a:fld id="{FC0FAA97-8A0B-4D79-8837-F10EB6F3CADB}" type="slidenum">
              <a:rPr lang="nl-BE" smtClean="0">
                <a:solidFill>
                  <a:prstClr val="black">
                    <a:tint val="75000"/>
                  </a:prstClr>
                </a:solidFill>
              </a:rPr>
              <a:pPr/>
              <a:t>‹nr.›</a:t>
            </a:fld>
            <a:endParaRPr lang="nl-BE" dirty="0">
              <a:solidFill>
                <a:prstClr val="black">
                  <a:tint val="75000"/>
                </a:prstClr>
              </a:solidFill>
            </a:endParaRPr>
          </a:p>
        </p:txBody>
      </p:sp>
    </p:spTree>
    <p:extLst>
      <p:ext uri="{BB962C8B-B14F-4D97-AF65-F5344CB8AC3E}">
        <p14:creationId xmlns:p14="http://schemas.microsoft.com/office/powerpoint/2010/main" val="374217030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53C2F77-4085-43F8-A988-116F58DC479F}" type="datetime1">
              <a:rPr lang="nl-BE" smtClean="0">
                <a:solidFill>
                  <a:prstClr val="black">
                    <a:tint val="75000"/>
                  </a:prstClr>
                </a:solidFill>
              </a:rPr>
              <a:pPr/>
              <a:t>21/11/2019</a:t>
            </a:fld>
            <a:endParaRPr lang="nl-BE">
              <a:solidFill>
                <a:prstClr val="black">
                  <a:tint val="75000"/>
                </a:prstClr>
              </a:solidFill>
            </a:endParaRPr>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nl-BE" dirty="0">
              <a:solidFill>
                <a:prstClr val="black"/>
              </a:solidFill>
            </a:endParaRPr>
          </a:p>
        </p:txBody>
      </p:sp>
      <p:sp>
        <p:nvSpPr>
          <p:cNvPr id="5"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400" b="1">
                <a:solidFill>
                  <a:schemeClr val="tx1">
                    <a:tint val="75000"/>
                  </a:schemeClr>
                </a:solidFill>
              </a:defRPr>
            </a:lvl1pPr>
          </a:lstStyle>
          <a:p>
            <a:fld id="{FC0FAA97-8A0B-4D79-8837-F10EB6F3CADB}" type="slidenum">
              <a:rPr lang="nl-BE" smtClean="0">
                <a:solidFill>
                  <a:prstClr val="black">
                    <a:tint val="75000"/>
                  </a:prstClr>
                </a:solidFill>
              </a:rPr>
              <a:pPr/>
              <a:t>‹nr.›</a:t>
            </a:fld>
            <a:endParaRPr lang="nl-BE" dirty="0">
              <a:solidFill>
                <a:prstClr val="black">
                  <a:tint val="75000"/>
                </a:prstClr>
              </a:solidFill>
            </a:endParaRPr>
          </a:p>
        </p:txBody>
      </p:sp>
    </p:spTree>
    <p:extLst>
      <p:ext uri="{BB962C8B-B14F-4D97-AF65-F5344CB8AC3E}">
        <p14:creationId xmlns:p14="http://schemas.microsoft.com/office/powerpoint/2010/main" val="257035018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nl-BE"/>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4BC2D8-2626-474F-BF53-096FAB2C0AB1}" type="datetime1">
              <a:rPr lang="nl-BE" smtClean="0">
                <a:solidFill>
                  <a:prstClr val="black">
                    <a:tint val="75000"/>
                  </a:prstClr>
                </a:solidFill>
              </a:rPr>
              <a:pPr/>
              <a:t>21/11/2019</a:t>
            </a:fld>
            <a:endParaRPr lang="nl-BE">
              <a:solidFill>
                <a:prstClr val="black">
                  <a:tint val="75000"/>
                </a:prstClr>
              </a:solidFill>
            </a:endParaRPr>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nl-BE" dirty="0">
              <a:solidFill>
                <a:prstClr val="black"/>
              </a:solidFill>
            </a:endParaRPr>
          </a:p>
        </p:txBody>
      </p:sp>
      <p:sp>
        <p:nvSpPr>
          <p:cNvPr id="8"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400" b="1">
                <a:solidFill>
                  <a:schemeClr val="tx1">
                    <a:tint val="75000"/>
                  </a:schemeClr>
                </a:solidFill>
              </a:defRPr>
            </a:lvl1pPr>
          </a:lstStyle>
          <a:p>
            <a:fld id="{FC0FAA97-8A0B-4D79-8837-F10EB6F3CADB}" type="slidenum">
              <a:rPr lang="nl-BE" smtClean="0">
                <a:solidFill>
                  <a:prstClr val="black">
                    <a:tint val="75000"/>
                  </a:prstClr>
                </a:solidFill>
              </a:rPr>
              <a:pPr/>
              <a:t>‹nr.›</a:t>
            </a:fld>
            <a:endParaRPr lang="nl-BE" dirty="0">
              <a:solidFill>
                <a:prstClr val="black">
                  <a:tint val="75000"/>
                </a:prstClr>
              </a:solidFill>
            </a:endParaRPr>
          </a:p>
        </p:txBody>
      </p:sp>
    </p:spTree>
    <p:extLst>
      <p:ext uri="{BB962C8B-B14F-4D97-AF65-F5344CB8AC3E}">
        <p14:creationId xmlns:p14="http://schemas.microsoft.com/office/powerpoint/2010/main" val="141086177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nl-BE"/>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BE"/>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B3C54D-74C7-411C-959E-E17C1F77E41F}" type="datetime1">
              <a:rPr lang="nl-BE" smtClean="0">
                <a:solidFill>
                  <a:prstClr val="black">
                    <a:tint val="75000"/>
                  </a:prstClr>
                </a:solidFill>
              </a:rPr>
              <a:pPr/>
              <a:t>21/11/2019</a:t>
            </a:fld>
            <a:endParaRPr lang="nl-BE">
              <a:solidFill>
                <a:prstClr val="black">
                  <a:tint val="75000"/>
                </a:prstClr>
              </a:solidFill>
            </a:endParaRPr>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nl-BE" dirty="0">
              <a:solidFill>
                <a:prstClr val="black"/>
              </a:solidFill>
            </a:endParaRPr>
          </a:p>
        </p:txBody>
      </p:sp>
      <p:sp>
        <p:nvSpPr>
          <p:cNvPr id="8"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400" b="1">
                <a:solidFill>
                  <a:schemeClr val="tx1">
                    <a:tint val="75000"/>
                  </a:schemeClr>
                </a:solidFill>
              </a:defRPr>
            </a:lvl1pPr>
          </a:lstStyle>
          <a:p>
            <a:fld id="{FC0FAA97-8A0B-4D79-8837-F10EB6F3CADB}" type="slidenum">
              <a:rPr lang="nl-BE" smtClean="0">
                <a:solidFill>
                  <a:prstClr val="black">
                    <a:tint val="75000"/>
                  </a:prstClr>
                </a:solidFill>
              </a:rPr>
              <a:pPr/>
              <a:t>‹nr.›</a:t>
            </a:fld>
            <a:endParaRPr lang="nl-BE" dirty="0">
              <a:solidFill>
                <a:prstClr val="black">
                  <a:tint val="75000"/>
                </a:prstClr>
              </a:solidFill>
            </a:endParaRPr>
          </a:p>
        </p:txBody>
      </p:sp>
    </p:spTree>
    <p:extLst>
      <p:ext uri="{BB962C8B-B14F-4D97-AF65-F5344CB8AC3E}">
        <p14:creationId xmlns:p14="http://schemas.microsoft.com/office/powerpoint/2010/main" val="157933657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nl-BE"/>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Date Placeholder 3"/>
          <p:cNvSpPr>
            <a:spLocks noGrp="1"/>
          </p:cNvSpPr>
          <p:nvPr>
            <p:ph type="dt" sz="half" idx="10"/>
          </p:nvPr>
        </p:nvSpPr>
        <p:spPr/>
        <p:txBody>
          <a:bodyPr/>
          <a:lstStyle/>
          <a:p>
            <a:fld id="{7E872A78-BF50-447B-A71E-75A16C7E5DD6}" type="datetime1">
              <a:rPr lang="nl-BE" smtClean="0">
                <a:solidFill>
                  <a:prstClr val="black">
                    <a:tint val="75000"/>
                  </a:prstClr>
                </a:solidFill>
              </a:rPr>
              <a:pPr/>
              <a:t>21/11/2019</a:t>
            </a:fld>
            <a:endParaRPr lang="nl-BE">
              <a:solidFill>
                <a:prstClr val="black">
                  <a:tint val="75000"/>
                </a:prstClr>
              </a:solidFill>
            </a:endParaRPr>
          </a:p>
        </p:txBody>
      </p:sp>
      <p:sp>
        <p:nvSpPr>
          <p:cNvPr id="5" name="Footer Placeholder 4"/>
          <p:cNvSpPr>
            <a:spLocks noGrp="1"/>
          </p:cNvSpPr>
          <p:nvPr>
            <p:ph type="ftr" sz="quarter" idx="11"/>
          </p:nvPr>
        </p:nvSpPr>
        <p:spPr>
          <a:xfrm>
            <a:off x="2915816" y="6356350"/>
            <a:ext cx="2895600" cy="365125"/>
          </a:xfrm>
          <a:prstGeom prst="rect">
            <a:avLst/>
          </a:prstGeom>
        </p:spPr>
        <p:txBody>
          <a:bodyPr/>
          <a:lstStyle/>
          <a:p>
            <a:endParaRPr lang="nl-BE" dirty="0">
              <a:solidFill>
                <a:prstClr val="black"/>
              </a:solidFill>
            </a:endParaRPr>
          </a:p>
        </p:txBody>
      </p:sp>
      <p:sp>
        <p:nvSpPr>
          <p:cNvPr id="7"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400" b="1">
                <a:solidFill>
                  <a:schemeClr val="tx1">
                    <a:tint val="75000"/>
                  </a:schemeClr>
                </a:solidFill>
              </a:defRPr>
            </a:lvl1pPr>
          </a:lstStyle>
          <a:p>
            <a:fld id="{FC0FAA97-8A0B-4D79-8837-F10EB6F3CADB}" type="slidenum">
              <a:rPr lang="nl-BE" smtClean="0">
                <a:solidFill>
                  <a:prstClr val="black">
                    <a:tint val="75000"/>
                  </a:prstClr>
                </a:solidFill>
              </a:rPr>
              <a:pPr/>
              <a:t>‹nr.›</a:t>
            </a:fld>
            <a:endParaRPr lang="nl-BE" dirty="0">
              <a:solidFill>
                <a:prstClr val="black">
                  <a:tint val="75000"/>
                </a:prstClr>
              </a:solidFill>
            </a:endParaRPr>
          </a:p>
        </p:txBody>
      </p:sp>
    </p:spTree>
    <p:extLst>
      <p:ext uri="{BB962C8B-B14F-4D97-AF65-F5344CB8AC3E}">
        <p14:creationId xmlns:p14="http://schemas.microsoft.com/office/powerpoint/2010/main" val="344845704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nl-BE"/>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Date Placeholder 3"/>
          <p:cNvSpPr>
            <a:spLocks noGrp="1"/>
          </p:cNvSpPr>
          <p:nvPr>
            <p:ph type="dt" sz="half" idx="10"/>
          </p:nvPr>
        </p:nvSpPr>
        <p:spPr/>
        <p:txBody>
          <a:bodyPr/>
          <a:lstStyle/>
          <a:p>
            <a:fld id="{43939422-014D-4B1A-BE3A-B155884FB9B6}" type="datetime1">
              <a:rPr lang="nl-BE" smtClean="0">
                <a:solidFill>
                  <a:prstClr val="black">
                    <a:tint val="75000"/>
                  </a:prstClr>
                </a:solidFill>
              </a:rPr>
              <a:pPr/>
              <a:t>21/11/2019</a:t>
            </a:fld>
            <a:endParaRPr lang="nl-BE">
              <a:solidFill>
                <a:prstClr val="black">
                  <a:tint val="75000"/>
                </a:prstClr>
              </a:solidFill>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nl-BE" dirty="0">
              <a:solidFill>
                <a:prstClr val="black"/>
              </a:solidFill>
            </a:endParaRPr>
          </a:p>
        </p:txBody>
      </p:sp>
      <p:sp>
        <p:nvSpPr>
          <p:cNvPr id="7"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400" b="1">
                <a:solidFill>
                  <a:schemeClr val="tx1">
                    <a:tint val="75000"/>
                  </a:schemeClr>
                </a:solidFill>
              </a:defRPr>
            </a:lvl1pPr>
          </a:lstStyle>
          <a:p>
            <a:fld id="{FC0FAA97-8A0B-4D79-8837-F10EB6F3CADB}" type="slidenum">
              <a:rPr lang="nl-BE" smtClean="0">
                <a:solidFill>
                  <a:prstClr val="black">
                    <a:tint val="75000"/>
                  </a:prstClr>
                </a:solidFill>
              </a:rPr>
              <a:pPr/>
              <a:t>‹nr.›</a:t>
            </a:fld>
            <a:endParaRPr lang="nl-BE" dirty="0">
              <a:solidFill>
                <a:prstClr val="black">
                  <a:tint val="75000"/>
                </a:prstClr>
              </a:solidFill>
            </a:endParaRPr>
          </a:p>
        </p:txBody>
      </p:sp>
    </p:spTree>
    <p:extLst>
      <p:ext uri="{BB962C8B-B14F-4D97-AF65-F5344CB8AC3E}">
        <p14:creationId xmlns:p14="http://schemas.microsoft.com/office/powerpoint/2010/main" val="47530912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Standaardinhou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en-US"/>
              <a:t>Click to edit Master title style</a:t>
            </a:r>
            <a:endParaRPr lang="nl-BE"/>
          </a:p>
        </p:txBody>
      </p:sp>
      <p:sp>
        <p:nvSpPr>
          <p:cNvPr id="11" name="Tijdelijke aanduiding voor tekst 13"/>
          <p:cNvSpPr>
            <a:spLocks noGrp="1"/>
          </p:cNvSpPr>
          <p:nvPr>
            <p:ph type="body" sz="quarter" idx="10"/>
          </p:nvPr>
        </p:nvSpPr>
        <p:spPr>
          <a:xfrm>
            <a:off x="467544" y="1556792"/>
            <a:ext cx="8208911" cy="4536504"/>
          </a:xfrm>
        </p:spPr>
        <p:txBody>
          <a:bodyPr anchor="t" anchorCtr="0"/>
          <a:lstStyle>
            <a:lvl1pPr>
              <a:spcBef>
                <a:spcPts val="600"/>
              </a:spcBef>
              <a:spcAft>
                <a:spcPts val="1800"/>
              </a:spcAft>
              <a:defRPr sz="2400"/>
            </a:lvl1pPr>
            <a:lvl2pPr>
              <a:lnSpc>
                <a:spcPct val="110000"/>
              </a:lnSpc>
              <a:spcBef>
                <a:spcPts val="600"/>
              </a:spcBef>
              <a:spcAft>
                <a:spcPts val="600"/>
              </a:spcAft>
              <a:defRPr sz="2000"/>
            </a:lvl2pPr>
            <a:lvl3pPr>
              <a:lnSpc>
                <a:spcPct val="110000"/>
              </a:lnSpc>
              <a:spcBef>
                <a:spcPts val="600"/>
              </a:spcBef>
              <a:spcAft>
                <a:spcPts val="600"/>
              </a:spcAft>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Tree>
    <p:extLst>
      <p:ext uri="{BB962C8B-B14F-4D97-AF65-F5344CB8AC3E}">
        <p14:creationId xmlns:p14="http://schemas.microsoft.com/office/powerpoint/2010/main" val="180621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inhoud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inhoud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5" name="Tijdelijke aanduiding voor datum 4"/>
          <p:cNvSpPr>
            <a:spLocks noGrp="1"/>
          </p:cNvSpPr>
          <p:nvPr>
            <p:ph type="dt" sz="half" idx="10"/>
          </p:nvPr>
        </p:nvSpPr>
        <p:spPr/>
        <p:txBody>
          <a:bodyPr/>
          <a:lstStyle/>
          <a:p>
            <a:fld id="{75D56470-1B82-466E-AB01-5727C0135D24}" type="datetimeFigureOut">
              <a:rPr lang="nl-BE" smtClean="0"/>
              <a:t>21/11/2019</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FC0FAA97-8A0B-4D79-8837-F10EB6F3CADB}" type="slidenum">
              <a:rPr lang="nl-BE" smtClean="0"/>
              <a:t>‹nr.›</a:t>
            </a:fld>
            <a:endParaRPr lang="nl-BE"/>
          </a:p>
        </p:txBody>
      </p:sp>
    </p:spTree>
    <p:extLst>
      <p:ext uri="{BB962C8B-B14F-4D97-AF65-F5344CB8AC3E}">
        <p14:creationId xmlns:p14="http://schemas.microsoft.com/office/powerpoint/2010/main" val="299285339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Titeldia">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782144" y="2708920"/>
            <a:ext cx="4606280" cy="1470025"/>
          </a:xfrm>
        </p:spPr>
        <p:txBody>
          <a:bodyPr tIns="144000" bIns="144000">
            <a:normAutofit/>
          </a:bodyPr>
          <a:lstStyle>
            <a:lvl1pPr>
              <a:lnSpc>
                <a:spcPct val="120000"/>
              </a:lnSpc>
              <a:defRPr sz="2700">
                <a:solidFill>
                  <a:srgbClr val="4BAAC5"/>
                </a:solidFill>
              </a:defRPr>
            </a:lvl1pPr>
          </a:lstStyle>
          <a:p>
            <a:r>
              <a:rPr lang="nl-NL"/>
              <a:t>Klik om de stijl te bewerken </a:t>
            </a:r>
            <a:endParaRPr lang="nl-BE"/>
          </a:p>
        </p:txBody>
      </p:sp>
      <p:sp>
        <p:nvSpPr>
          <p:cNvPr id="3" name="Ondertitel 2"/>
          <p:cNvSpPr>
            <a:spLocks noGrp="1"/>
          </p:cNvSpPr>
          <p:nvPr>
            <p:ph type="subTitle" idx="1"/>
          </p:nvPr>
        </p:nvSpPr>
        <p:spPr>
          <a:xfrm>
            <a:off x="3782144" y="4174232"/>
            <a:ext cx="4568552" cy="982960"/>
          </a:xfrm>
        </p:spPr>
        <p:txBody>
          <a:bodyPr>
            <a:normAutofit/>
          </a:bodyPr>
          <a:lstStyle>
            <a:lvl1pPr marL="0" indent="0" algn="l">
              <a:lnSpc>
                <a:spcPct val="120000"/>
              </a:lnSpc>
              <a:buNone/>
              <a:defRPr sz="16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nl-BE"/>
          </a:p>
        </p:txBody>
      </p:sp>
      <p:pic>
        <p:nvPicPr>
          <p:cNvPr id="9" name="Afbeelding 8"/>
          <p:cNvPicPr/>
          <p:nvPr userDrawn="1"/>
        </p:nvPicPr>
        <p:blipFill>
          <a:blip r:embed="rId2" cstate="email">
            <a:extLst>
              <a:ext uri="{28A0092B-C50C-407E-A947-70E740481C1C}">
                <a14:useLocalDpi xmlns:a14="http://schemas.microsoft.com/office/drawing/2010/main"/>
              </a:ext>
            </a:extLst>
          </a:blip>
          <a:stretch>
            <a:fillRect/>
          </a:stretch>
        </p:blipFill>
        <p:spPr>
          <a:xfrm>
            <a:off x="1245281" y="403765"/>
            <a:ext cx="2052000" cy="648970"/>
          </a:xfrm>
          <a:prstGeom prst="rect">
            <a:avLst/>
          </a:prstGeom>
        </p:spPr>
      </p:pic>
      <p:sp>
        <p:nvSpPr>
          <p:cNvPr id="12" name="Rechthoek 11"/>
          <p:cNvSpPr/>
          <p:nvPr userDrawn="1"/>
        </p:nvSpPr>
        <p:spPr>
          <a:xfrm>
            <a:off x="8172400" y="403765"/>
            <a:ext cx="432048" cy="4329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rgbClr val="FFFFFF"/>
              </a:solidFill>
            </a:endParaRPr>
          </a:p>
        </p:txBody>
      </p:sp>
    </p:spTree>
    <p:extLst>
      <p:ext uri="{BB962C8B-B14F-4D97-AF65-F5344CB8AC3E}">
        <p14:creationId xmlns:p14="http://schemas.microsoft.com/office/powerpoint/2010/main" val="219230895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Inhoud met smalle illustratie">
    <p:spTree>
      <p:nvGrpSpPr>
        <p:cNvPr id="1" name=""/>
        <p:cNvGrpSpPr/>
        <p:nvPr/>
      </p:nvGrpSpPr>
      <p:grpSpPr>
        <a:xfrm>
          <a:off x="0" y="0"/>
          <a:ext cx="0" cy="0"/>
          <a:chOff x="0" y="0"/>
          <a:chExt cx="0" cy="0"/>
        </a:xfrm>
      </p:grpSpPr>
      <p:sp>
        <p:nvSpPr>
          <p:cNvPr id="14" name="Tijdelijke aanduiding voor tekst 13"/>
          <p:cNvSpPr>
            <a:spLocks noGrp="1"/>
          </p:cNvSpPr>
          <p:nvPr userDrawn="1">
            <p:ph type="body" sz="quarter" idx="10"/>
          </p:nvPr>
        </p:nvSpPr>
        <p:spPr>
          <a:xfrm>
            <a:off x="2699793" y="981199"/>
            <a:ext cx="5688632" cy="5112097"/>
          </a:xfrm>
        </p:spPr>
        <p:txBody>
          <a:bodyPr anchor="ctr" anchorCtr="0"/>
          <a:lstStyle>
            <a:lvl1pPr>
              <a:spcBef>
                <a:spcPts val="600"/>
              </a:spcBef>
              <a:spcAft>
                <a:spcPts val="1800"/>
              </a:spcAft>
              <a:defRPr sz="2000"/>
            </a:lvl1pPr>
            <a:lvl2pPr>
              <a:lnSpc>
                <a:spcPct val="110000"/>
              </a:lnSpc>
              <a:spcBef>
                <a:spcPts val="600"/>
              </a:spcBef>
              <a:spcAft>
                <a:spcPts val="600"/>
              </a:spcAft>
              <a:defRPr sz="1600"/>
            </a:lvl2pPr>
            <a:lvl3pPr>
              <a:lnSpc>
                <a:spcPct val="110000"/>
              </a:lnSpc>
              <a:spcBef>
                <a:spcPts val="600"/>
              </a:spcBef>
              <a:spcAft>
                <a:spcPts val="600"/>
              </a:spcAft>
              <a:defRPr sz="1400"/>
            </a:lvl3pPr>
            <a:lvl4pPr>
              <a:defRPr sz="1300"/>
            </a:lvl4pPr>
            <a:lvl5pPr>
              <a:defRPr sz="13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Tree>
    <p:extLst>
      <p:ext uri="{BB962C8B-B14F-4D97-AF65-F5344CB8AC3E}">
        <p14:creationId xmlns:p14="http://schemas.microsoft.com/office/powerpoint/2010/main" val="78635606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Inhoud met brede illustratie">
    <p:spTree>
      <p:nvGrpSpPr>
        <p:cNvPr id="1" name=""/>
        <p:cNvGrpSpPr/>
        <p:nvPr/>
      </p:nvGrpSpPr>
      <p:grpSpPr>
        <a:xfrm>
          <a:off x="0" y="0"/>
          <a:ext cx="0" cy="0"/>
          <a:chOff x="0" y="0"/>
          <a:chExt cx="0" cy="0"/>
        </a:xfrm>
      </p:grpSpPr>
      <p:sp>
        <p:nvSpPr>
          <p:cNvPr id="14" name="Tijdelijke aanduiding voor tekst 13"/>
          <p:cNvSpPr>
            <a:spLocks noGrp="1"/>
          </p:cNvSpPr>
          <p:nvPr userDrawn="1">
            <p:ph type="body" sz="quarter" idx="10"/>
          </p:nvPr>
        </p:nvSpPr>
        <p:spPr>
          <a:xfrm>
            <a:off x="3275855" y="981199"/>
            <a:ext cx="5112569" cy="5112097"/>
          </a:xfrm>
        </p:spPr>
        <p:txBody>
          <a:bodyPr anchor="ctr" anchorCtr="0"/>
          <a:lstStyle>
            <a:lvl1pPr>
              <a:spcBef>
                <a:spcPts val="600"/>
              </a:spcBef>
              <a:spcAft>
                <a:spcPts val="1800"/>
              </a:spcAft>
              <a:defRPr sz="2000"/>
            </a:lvl1pPr>
            <a:lvl2pPr>
              <a:lnSpc>
                <a:spcPct val="110000"/>
              </a:lnSpc>
              <a:spcBef>
                <a:spcPts val="600"/>
              </a:spcBef>
              <a:spcAft>
                <a:spcPts val="600"/>
              </a:spcAft>
              <a:defRPr sz="1600"/>
            </a:lvl2pPr>
            <a:lvl3pPr>
              <a:lnSpc>
                <a:spcPct val="110000"/>
              </a:lnSpc>
              <a:spcBef>
                <a:spcPts val="600"/>
              </a:spcBef>
              <a:spcAft>
                <a:spcPts val="600"/>
              </a:spcAft>
              <a:defRPr sz="1400"/>
            </a:lvl3pPr>
            <a:lvl4pPr>
              <a:defRPr sz="1300"/>
            </a:lvl4pPr>
            <a:lvl5pPr>
              <a:defRPr sz="13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Tree>
    <p:extLst>
      <p:ext uri="{BB962C8B-B14F-4D97-AF65-F5344CB8AC3E}">
        <p14:creationId xmlns:p14="http://schemas.microsoft.com/office/powerpoint/2010/main" val="311956755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t>Click to edit Master title style</a:t>
            </a:r>
            <a:endParaRPr lang="nl-BE"/>
          </a:p>
        </p:txBody>
      </p:sp>
    </p:spTree>
    <p:extLst>
      <p:ext uri="{BB962C8B-B14F-4D97-AF65-F5344CB8AC3E}">
        <p14:creationId xmlns:p14="http://schemas.microsoft.com/office/powerpoint/2010/main" val="328595787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685800" y="2130425"/>
            <a:ext cx="7772400" cy="1470025"/>
          </a:xfrm>
        </p:spPr>
        <p:txBody>
          <a:bodyPr/>
          <a:lstStyle/>
          <a:p>
            <a:r>
              <a:rPr lang="nl-NL"/>
              <a:t>Klik om de stijl te bewerken</a:t>
            </a:r>
            <a:endParaRPr lang="nl-BE"/>
          </a:p>
        </p:txBody>
      </p:sp>
      <p:sp>
        <p:nvSpPr>
          <p:cNvPr id="3" name="Ondertitel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l-NL"/>
              <a:t>Klik om de ondertitelstijl van het model te bewerken</a:t>
            </a:r>
            <a:endParaRPr lang="nl-BE"/>
          </a:p>
        </p:txBody>
      </p:sp>
      <p:sp>
        <p:nvSpPr>
          <p:cNvPr id="4" name="Tijdelijke aanduiding voor datum 3"/>
          <p:cNvSpPr>
            <a:spLocks noGrp="1"/>
          </p:cNvSpPr>
          <p:nvPr>
            <p:ph type="dt" sz="half" idx="10"/>
          </p:nvPr>
        </p:nvSpPr>
        <p:spPr/>
        <p:txBody>
          <a:bodyPr/>
          <a:lstStyle/>
          <a:p>
            <a:fld id="{30C6964B-8E10-4DFE-BE26-A677127EC68C}" type="datetime1">
              <a:rPr lang="nl-BE" smtClean="0">
                <a:solidFill>
                  <a:prstClr val="black">
                    <a:tint val="75000"/>
                  </a:prstClr>
                </a:solidFill>
              </a:rPr>
              <a:pPr/>
              <a:t>21/11/2019</a:t>
            </a:fld>
            <a:endParaRPr lang="nl-BE">
              <a:solidFill>
                <a:prstClr val="black">
                  <a:tint val="75000"/>
                </a:prstClr>
              </a:solidFill>
            </a:endParaRPr>
          </a:p>
        </p:txBody>
      </p:sp>
      <p:sp>
        <p:nvSpPr>
          <p:cNvPr id="5" name="Tijdelijke aanduiding voor voettekst 4"/>
          <p:cNvSpPr>
            <a:spLocks noGrp="1"/>
          </p:cNvSpPr>
          <p:nvPr>
            <p:ph type="ftr" sz="quarter" idx="11"/>
          </p:nvPr>
        </p:nvSpPr>
        <p:spPr/>
        <p:txBody>
          <a:bodyPr/>
          <a:lstStyle/>
          <a:p>
            <a:endParaRPr lang="nl-BE">
              <a:solidFill>
                <a:prstClr val="black">
                  <a:tint val="75000"/>
                </a:prstClr>
              </a:solidFill>
            </a:endParaRPr>
          </a:p>
        </p:txBody>
      </p:sp>
      <p:sp>
        <p:nvSpPr>
          <p:cNvPr id="6" name="Tijdelijke aanduiding voor dianummer 5"/>
          <p:cNvSpPr>
            <a:spLocks noGrp="1"/>
          </p:cNvSpPr>
          <p:nvPr>
            <p:ph type="sldNum" sz="quarter" idx="12"/>
          </p:nvPr>
        </p:nvSpPr>
        <p:spPr/>
        <p:txBody>
          <a:bodyPr/>
          <a:lstStyle/>
          <a:p>
            <a:fld id="{FC0FAA97-8A0B-4D79-8837-F10EB6F3CADB}" type="slidenum">
              <a:rPr lang="nl-BE" smtClean="0">
                <a:solidFill>
                  <a:prstClr val="black">
                    <a:tint val="75000"/>
                  </a:prstClr>
                </a:solidFill>
              </a:rPr>
              <a:pPr/>
              <a:t>‹nr.›</a:t>
            </a:fld>
            <a:endParaRPr lang="nl-BE">
              <a:solidFill>
                <a:prstClr val="black">
                  <a:tint val="75000"/>
                </a:prstClr>
              </a:solidFill>
            </a:endParaRPr>
          </a:p>
        </p:txBody>
      </p:sp>
    </p:spTree>
    <p:extLst>
      <p:ext uri="{BB962C8B-B14F-4D97-AF65-F5344CB8AC3E}">
        <p14:creationId xmlns:p14="http://schemas.microsoft.com/office/powerpoint/2010/main" val="120239584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nl-BE"/>
          </a:p>
        </p:txBody>
      </p:sp>
      <p:sp>
        <p:nvSpPr>
          <p:cNvPr id="3" name="Tijdelijke aanduiding voor inhoud 2"/>
          <p:cNvSpPr>
            <a:spLocks noGrp="1"/>
          </p:cNvSpPr>
          <p:nvPr>
            <p:ph idx="1"/>
          </p:nvPr>
        </p:nvSpPr>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p:cNvSpPr>
            <a:spLocks noGrp="1"/>
          </p:cNvSpPr>
          <p:nvPr>
            <p:ph type="dt" sz="half" idx="10"/>
          </p:nvPr>
        </p:nvSpPr>
        <p:spPr/>
        <p:txBody>
          <a:bodyPr/>
          <a:lstStyle/>
          <a:p>
            <a:fld id="{4B2E3F5F-C28B-4380-AF80-B82E07412984}" type="datetime1">
              <a:rPr lang="nl-BE" smtClean="0">
                <a:solidFill>
                  <a:prstClr val="black">
                    <a:tint val="75000"/>
                  </a:prstClr>
                </a:solidFill>
              </a:rPr>
              <a:pPr/>
              <a:t>21/11/2019</a:t>
            </a:fld>
            <a:endParaRPr lang="nl-BE">
              <a:solidFill>
                <a:prstClr val="black">
                  <a:tint val="75000"/>
                </a:prstClr>
              </a:solidFill>
            </a:endParaRPr>
          </a:p>
        </p:txBody>
      </p:sp>
      <p:sp>
        <p:nvSpPr>
          <p:cNvPr id="5" name="Tijdelijke aanduiding voor voettekst 4"/>
          <p:cNvSpPr>
            <a:spLocks noGrp="1"/>
          </p:cNvSpPr>
          <p:nvPr>
            <p:ph type="ftr" sz="quarter" idx="11"/>
          </p:nvPr>
        </p:nvSpPr>
        <p:spPr/>
        <p:txBody>
          <a:bodyPr/>
          <a:lstStyle/>
          <a:p>
            <a:endParaRPr lang="nl-BE">
              <a:solidFill>
                <a:prstClr val="black">
                  <a:tint val="75000"/>
                </a:prstClr>
              </a:solidFill>
            </a:endParaRPr>
          </a:p>
        </p:txBody>
      </p:sp>
      <p:sp>
        <p:nvSpPr>
          <p:cNvPr id="6" name="Tijdelijke aanduiding voor dianummer 5"/>
          <p:cNvSpPr>
            <a:spLocks noGrp="1"/>
          </p:cNvSpPr>
          <p:nvPr>
            <p:ph type="sldNum" sz="quarter" idx="12"/>
          </p:nvPr>
        </p:nvSpPr>
        <p:spPr/>
        <p:txBody>
          <a:bodyPr/>
          <a:lstStyle/>
          <a:p>
            <a:fld id="{FC0FAA97-8A0B-4D79-8837-F10EB6F3CADB}" type="slidenum">
              <a:rPr lang="nl-BE" smtClean="0">
                <a:solidFill>
                  <a:prstClr val="black">
                    <a:tint val="75000"/>
                  </a:prstClr>
                </a:solidFill>
              </a:rPr>
              <a:pPr/>
              <a:t>‹nr.›</a:t>
            </a:fld>
            <a:endParaRPr lang="nl-BE">
              <a:solidFill>
                <a:prstClr val="black">
                  <a:tint val="75000"/>
                </a:prstClr>
              </a:solidFill>
            </a:endParaRPr>
          </a:p>
        </p:txBody>
      </p:sp>
    </p:spTree>
    <p:extLst>
      <p:ext uri="{BB962C8B-B14F-4D97-AF65-F5344CB8AC3E}">
        <p14:creationId xmlns:p14="http://schemas.microsoft.com/office/powerpoint/2010/main" val="80121337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nl-NL"/>
              <a:t>Klik om de stijl te bewerken</a:t>
            </a:r>
            <a:endParaRPr lang="nl-BE"/>
          </a:p>
        </p:txBody>
      </p:sp>
      <p:sp>
        <p:nvSpPr>
          <p:cNvPr id="3" name="Tijdelijke aanduiding voor tekst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l-NL"/>
              <a:t>Klik om de modelstijlen te bewerken</a:t>
            </a:r>
          </a:p>
        </p:txBody>
      </p:sp>
      <p:sp>
        <p:nvSpPr>
          <p:cNvPr id="4" name="Tijdelijke aanduiding voor datum 3"/>
          <p:cNvSpPr>
            <a:spLocks noGrp="1"/>
          </p:cNvSpPr>
          <p:nvPr>
            <p:ph type="dt" sz="half" idx="10"/>
          </p:nvPr>
        </p:nvSpPr>
        <p:spPr/>
        <p:txBody>
          <a:bodyPr/>
          <a:lstStyle/>
          <a:p>
            <a:fld id="{DAD74B05-4FDC-40F5-8F4A-2A90D52969B7}" type="datetime1">
              <a:rPr lang="nl-BE" smtClean="0">
                <a:solidFill>
                  <a:prstClr val="black">
                    <a:tint val="75000"/>
                  </a:prstClr>
                </a:solidFill>
              </a:rPr>
              <a:pPr/>
              <a:t>21/11/2019</a:t>
            </a:fld>
            <a:endParaRPr lang="nl-BE">
              <a:solidFill>
                <a:prstClr val="black">
                  <a:tint val="75000"/>
                </a:prstClr>
              </a:solidFill>
            </a:endParaRPr>
          </a:p>
        </p:txBody>
      </p:sp>
      <p:sp>
        <p:nvSpPr>
          <p:cNvPr id="5" name="Tijdelijke aanduiding voor voettekst 4"/>
          <p:cNvSpPr>
            <a:spLocks noGrp="1"/>
          </p:cNvSpPr>
          <p:nvPr>
            <p:ph type="ftr" sz="quarter" idx="11"/>
          </p:nvPr>
        </p:nvSpPr>
        <p:spPr/>
        <p:txBody>
          <a:bodyPr/>
          <a:lstStyle/>
          <a:p>
            <a:endParaRPr lang="nl-BE">
              <a:solidFill>
                <a:prstClr val="black">
                  <a:tint val="75000"/>
                </a:prstClr>
              </a:solidFill>
            </a:endParaRPr>
          </a:p>
        </p:txBody>
      </p:sp>
      <p:sp>
        <p:nvSpPr>
          <p:cNvPr id="6" name="Tijdelijke aanduiding voor dianummer 5"/>
          <p:cNvSpPr>
            <a:spLocks noGrp="1"/>
          </p:cNvSpPr>
          <p:nvPr>
            <p:ph type="sldNum" sz="quarter" idx="12"/>
          </p:nvPr>
        </p:nvSpPr>
        <p:spPr/>
        <p:txBody>
          <a:bodyPr/>
          <a:lstStyle/>
          <a:p>
            <a:fld id="{FC0FAA97-8A0B-4D79-8837-F10EB6F3CADB}" type="slidenum">
              <a:rPr lang="nl-BE" smtClean="0">
                <a:solidFill>
                  <a:prstClr val="black">
                    <a:tint val="75000"/>
                  </a:prstClr>
                </a:solidFill>
              </a:rPr>
              <a:pPr/>
              <a:t>‹nr.›</a:t>
            </a:fld>
            <a:endParaRPr lang="nl-BE">
              <a:solidFill>
                <a:prstClr val="black">
                  <a:tint val="75000"/>
                </a:prstClr>
              </a:solidFill>
            </a:endParaRPr>
          </a:p>
        </p:txBody>
      </p:sp>
    </p:spTree>
    <p:extLst>
      <p:ext uri="{BB962C8B-B14F-4D97-AF65-F5344CB8AC3E}">
        <p14:creationId xmlns:p14="http://schemas.microsoft.com/office/powerpoint/2010/main" val="44170692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nl-BE"/>
          </a:p>
        </p:txBody>
      </p:sp>
      <p:sp>
        <p:nvSpPr>
          <p:cNvPr id="3" name="Tijdelijke aanduiding voor inhoud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inhoud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5" name="Tijdelijke aanduiding voor datum 4"/>
          <p:cNvSpPr>
            <a:spLocks noGrp="1"/>
          </p:cNvSpPr>
          <p:nvPr>
            <p:ph type="dt" sz="half" idx="10"/>
          </p:nvPr>
        </p:nvSpPr>
        <p:spPr/>
        <p:txBody>
          <a:bodyPr/>
          <a:lstStyle/>
          <a:p>
            <a:fld id="{46DBAC3C-D1D5-4F1C-9F2A-68B7A8764298}" type="datetime1">
              <a:rPr lang="nl-BE" smtClean="0">
                <a:solidFill>
                  <a:prstClr val="black">
                    <a:tint val="75000"/>
                  </a:prstClr>
                </a:solidFill>
              </a:rPr>
              <a:pPr/>
              <a:t>21/11/2019</a:t>
            </a:fld>
            <a:endParaRPr lang="nl-BE">
              <a:solidFill>
                <a:prstClr val="black">
                  <a:tint val="75000"/>
                </a:prstClr>
              </a:solidFill>
            </a:endParaRPr>
          </a:p>
        </p:txBody>
      </p:sp>
      <p:sp>
        <p:nvSpPr>
          <p:cNvPr id="6" name="Tijdelijke aanduiding voor voettekst 5"/>
          <p:cNvSpPr>
            <a:spLocks noGrp="1"/>
          </p:cNvSpPr>
          <p:nvPr>
            <p:ph type="ftr" sz="quarter" idx="11"/>
          </p:nvPr>
        </p:nvSpPr>
        <p:spPr/>
        <p:txBody>
          <a:bodyPr/>
          <a:lstStyle/>
          <a:p>
            <a:endParaRPr lang="nl-BE">
              <a:solidFill>
                <a:prstClr val="black">
                  <a:tint val="75000"/>
                </a:prstClr>
              </a:solidFill>
            </a:endParaRPr>
          </a:p>
        </p:txBody>
      </p:sp>
      <p:sp>
        <p:nvSpPr>
          <p:cNvPr id="7" name="Tijdelijke aanduiding voor dianummer 6"/>
          <p:cNvSpPr>
            <a:spLocks noGrp="1"/>
          </p:cNvSpPr>
          <p:nvPr>
            <p:ph type="sldNum" sz="quarter" idx="12"/>
          </p:nvPr>
        </p:nvSpPr>
        <p:spPr/>
        <p:txBody>
          <a:bodyPr/>
          <a:lstStyle/>
          <a:p>
            <a:fld id="{FC0FAA97-8A0B-4D79-8837-F10EB6F3CADB}" type="slidenum">
              <a:rPr lang="nl-BE" smtClean="0">
                <a:solidFill>
                  <a:prstClr val="black">
                    <a:tint val="75000"/>
                  </a:prstClr>
                </a:solidFill>
              </a:rPr>
              <a:pPr/>
              <a:t>‹nr.›</a:t>
            </a:fld>
            <a:endParaRPr lang="nl-BE">
              <a:solidFill>
                <a:prstClr val="black">
                  <a:tint val="75000"/>
                </a:prstClr>
              </a:solidFill>
            </a:endParaRPr>
          </a:p>
        </p:txBody>
      </p:sp>
    </p:spTree>
    <p:extLst>
      <p:ext uri="{BB962C8B-B14F-4D97-AF65-F5344CB8AC3E}">
        <p14:creationId xmlns:p14="http://schemas.microsoft.com/office/powerpoint/2010/main" val="295959144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nl-NL"/>
              <a:t>Klik om de stijl te bewerken</a:t>
            </a:r>
            <a:endParaRPr lang="nl-BE"/>
          </a:p>
        </p:txBody>
      </p:sp>
      <p:sp>
        <p:nvSpPr>
          <p:cNvPr id="3" name="Tijdelijke aanduiding voor tekst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 om de modelstijlen te bewerken</a:t>
            </a:r>
          </a:p>
        </p:txBody>
      </p:sp>
      <p:sp>
        <p:nvSpPr>
          <p:cNvPr id="4" name="Tijdelijke aanduiding voor inhoud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5" name="Tijdelijke aanduiding voor tekst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 om de modelstijlen te bewerken</a:t>
            </a:r>
          </a:p>
        </p:txBody>
      </p:sp>
      <p:sp>
        <p:nvSpPr>
          <p:cNvPr id="6" name="Tijdelijke aanduiding voor inhoud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7" name="Tijdelijke aanduiding voor datum 6"/>
          <p:cNvSpPr>
            <a:spLocks noGrp="1"/>
          </p:cNvSpPr>
          <p:nvPr>
            <p:ph type="dt" sz="half" idx="10"/>
          </p:nvPr>
        </p:nvSpPr>
        <p:spPr/>
        <p:txBody>
          <a:bodyPr/>
          <a:lstStyle/>
          <a:p>
            <a:fld id="{D89A3E05-1CCD-4571-96C1-188A5A8D7A68}" type="datetime1">
              <a:rPr lang="nl-BE" smtClean="0">
                <a:solidFill>
                  <a:prstClr val="black">
                    <a:tint val="75000"/>
                  </a:prstClr>
                </a:solidFill>
              </a:rPr>
              <a:pPr/>
              <a:t>21/11/2019</a:t>
            </a:fld>
            <a:endParaRPr lang="nl-BE">
              <a:solidFill>
                <a:prstClr val="black">
                  <a:tint val="75000"/>
                </a:prstClr>
              </a:solidFill>
            </a:endParaRPr>
          </a:p>
        </p:txBody>
      </p:sp>
      <p:sp>
        <p:nvSpPr>
          <p:cNvPr id="8" name="Tijdelijke aanduiding voor voettekst 7"/>
          <p:cNvSpPr>
            <a:spLocks noGrp="1"/>
          </p:cNvSpPr>
          <p:nvPr>
            <p:ph type="ftr" sz="quarter" idx="11"/>
          </p:nvPr>
        </p:nvSpPr>
        <p:spPr/>
        <p:txBody>
          <a:bodyPr/>
          <a:lstStyle/>
          <a:p>
            <a:endParaRPr lang="nl-BE">
              <a:solidFill>
                <a:prstClr val="black">
                  <a:tint val="75000"/>
                </a:prstClr>
              </a:solidFill>
            </a:endParaRPr>
          </a:p>
        </p:txBody>
      </p:sp>
      <p:sp>
        <p:nvSpPr>
          <p:cNvPr id="9" name="Tijdelijke aanduiding voor dianummer 8"/>
          <p:cNvSpPr>
            <a:spLocks noGrp="1"/>
          </p:cNvSpPr>
          <p:nvPr>
            <p:ph type="sldNum" sz="quarter" idx="12"/>
          </p:nvPr>
        </p:nvSpPr>
        <p:spPr/>
        <p:txBody>
          <a:bodyPr/>
          <a:lstStyle/>
          <a:p>
            <a:fld id="{FC0FAA97-8A0B-4D79-8837-F10EB6F3CADB}" type="slidenum">
              <a:rPr lang="nl-BE" smtClean="0">
                <a:solidFill>
                  <a:prstClr val="black">
                    <a:tint val="75000"/>
                  </a:prstClr>
                </a:solidFill>
              </a:rPr>
              <a:pPr/>
              <a:t>‹nr.›</a:t>
            </a:fld>
            <a:endParaRPr lang="nl-BE">
              <a:solidFill>
                <a:prstClr val="black">
                  <a:tint val="75000"/>
                </a:prstClr>
              </a:solidFill>
            </a:endParaRPr>
          </a:p>
        </p:txBody>
      </p:sp>
    </p:spTree>
    <p:extLst>
      <p:ext uri="{BB962C8B-B14F-4D97-AF65-F5344CB8AC3E}">
        <p14:creationId xmlns:p14="http://schemas.microsoft.com/office/powerpoint/2010/main" val="272267428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nl-BE"/>
          </a:p>
        </p:txBody>
      </p:sp>
      <p:sp>
        <p:nvSpPr>
          <p:cNvPr id="3" name="Tijdelijke aanduiding voor datum 2"/>
          <p:cNvSpPr>
            <a:spLocks noGrp="1"/>
          </p:cNvSpPr>
          <p:nvPr>
            <p:ph type="dt" sz="half" idx="10"/>
          </p:nvPr>
        </p:nvSpPr>
        <p:spPr/>
        <p:txBody>
          <a:bodyPr/>
          <a:lstStyle/>
          <a:p>
            <a:fld id="{1D13B042-12A1-4B4C-A0BA-F115DE087054}" type="datetime1">
              <a:rPr lang="nl-BE" smtClean="0">
                <a:solidFill>
                  <a:prstClr val="black">
                    <a:tint val="75000"/>
                  </a:prstClr>
                </a:solidFill>
              </a:rPr>
              <a:pPr/>
              <a:t>21/11/2019</a:t>
            </a:fld>
            <a:endParaRPr lang="nl-BE">
              <a:solidFill>
                <a:prstClr val="black">
                  <a:tint val="75000"/>
                </a:prstClr>
              </a:solidFill>
            </a:endParaRPr>
          </a:p>
        </p:txBody>
      </p:sp>
      <p:sp>
        <p:nvSpPr>
          <p:cNvPr id="4" name="Tijdelijke aanduiding voor voettekst 3"/>
          <p:cNvSpPr>
            <a:spLocks noGrp="1"/>
          </p:cNvSpPr>
          <p:nvPr>
            <p:ph type="ftr" sz="quarter" idx="11"/>
          </p:nvPr>
        </p:nvSpPr>
        <p:spPr/>
        <p:txBody>
          <a:bodyPr/>
          <a:lstStyle/>
          <a:p>
            <a:endParaRPr lang="nl-BE">
              <a:solidFill>
                <a:prstClr val="black">
                  <a:tint val="75000"/>
                </a:prstClr>
              </a:solidFill>
            </a:endParaRPr>
          </a:p>
        </p:txBody>
      </p:sp>
      <p:sp>
        <p:nvSpPr>
          <p:cNvPr id="5" name="Tijdelijke aanduiding voor dianummer 4"/>
          <p:cNvSpPr>
            <a:spLocks noGrp="1"/>
          </p:cNvSpPr>
          <p:nvPr>
            <p:ph type="sldNum" sz="quarter" idx="12"/>
          </p:nvPr>
        </p:nvSpPr>
        <p:spPr/>
        <p:txBody>
          <a:bodyPr/>
          <a:lstStyle/>
          <a:p>
            <a:fld id="{FC0FAA97-8A0B-4D79-8837-F10EB6F3CADB}" type="slidenum">
              <a:rPr lang="nl-BE" smtClean="0">
                <a:solidFill>
                  <a:prstClr val="black">
                    <a:tint val="75000"/>
                  </a:prstClr>
                </a:solidFill>
              </a:rPr>
              <a:pPr/>
              <a:t>‹nr.›</a:t>
            </a:fld>
            <a:endParaRPr lang="nl-BE">
              <a:solidFill>
                <a:prstClr val="black">
                  <a:tint val="75000"/>
                </a:prstClr>
              </a:solidFill>
            </a:endParaRPr>
          </a:p>
        </p:txBody>
      </p:sp>
    </p:spTree>
    <p:extLst>
      <p:ext uri="{BB962C8B-B14F-4D97-AF65-F5344CB8AC3E}">
        <p14:creationId xmlns:p14="http://schemas.microsoft.com/office/powerpoint/2010/main" val="2599030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nl-NL" smtClean="0"/>
              <a:t>Klik om de stijl te bewerken</a:t>
            </a:r>
            <a:endParaRPr lang="nl-BE"/>
          </a:p>
        </p:txBody>
      </p:sp>
      <p:sp>
        <p:nvSpPr>
          <p:cNvPr id="3" name="Tijdelijke aanduiding voor tekst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4" name="Tijdelijke aanduiding voor inhoud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5" name="Tijdelijke aanduiding voor tekst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6" name="Tijdelijke aanduiding voor inhoud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7" name="Tijdelijke aanduiding voor datum 6"/>
          <p:cNvSpPr>
            <a:spLocks noGrp="1"/>
          </p:cNvSpPr>
          <p:nvPr>
            <p:ph type="dt" sz="half" idx="10"/>
          </p:nvPr>
        </p:nvSpPr>
        <p:spPr/>
        <p:txBody>
          <a:bodyPr/>
          <a:lstStyle/>
          <a:p>
            <a:fld id="{75D56470-1B82-466E-AB01-5727C0135D24}" type="datetimeFigureOut">
              <a:rPr lang="nl-BE" smtClean="0"/>
              <a:t>21/11/2019</a:t>
            </a:fld>
            <a:endParaRPr lang="nl-BE"/>
          </a:p>
        </p:txBody>
      </p:sp>
      <p:sp>
        <p:nvSpPr>
          <p:cNvPr id="8" name="Tijdelijke aanduiding voor voettekst 7"/>
          <p:cNvSpPr>
            <a:spLocks noGrp="1"/>
          </p:cNvSpPr>
          <p:nvPr>
            <p:ph type="ftr" sz="quarter" idx="11"/>
          </p:nvPr>
        </p:nvSpPr>
        <p:spPr/>
        <p:txBody>
          <a:bodyPr/>
          <a:lstStyle/>
          <a:p>
            <a:endParaRPr lang="nl-BE"/>
          </a:p>
        </p:txBody>
      </p:sp>
      <p:sp>
        <p:nvSpPr>
          <p:cNvPr id="9" name="Tijdelijke aanduiding voor dianummer 8"/>
          <p:cNvSpPr>
            <a:spLocks noGrp="1"/>
          </p:cNvSpPr>
          <p:nvPr>
            <p:ph type="sldNum" sz="quarter" idx="12"/>
          </p:nvPr>
        </p:nvSpPr>
        <p:spPr/>
        <p:txBody>
          <a:bodyPr/>
          <a:lstStyle/>
          <a:p>
            <a:fld id="{FC0FAA97-8A0B-4D79-8837-F10EB6F3CADB}" type="slidenum">
              <a:rPr lang="nl-BE" smtClean="0"/>
              <a:t>‹nr.›</a:t>
            </a:fld>
            <a:endParaRPr lang="nl-BE"/>
          </a:p>
        </p:txBody>
      </p:sp>
    </p:spTree>
    <p:extLst>
      <p:ext uri="{BB962C8B-B14F-4D97-AF65-F5344CB8AC3E}">
        <p14:creationId xmlns:p14="http://schemas.microsoft.com/office/powerpoint/2010/main" val="239099061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p>
            <a:fld id="{177F14F9-6B0D-4302-AC56-9B32315FFBAB}" type="datetime1">
              <a:rPr lang="nl-BE" smtClean="0">
                <a:solidFill>
                  <a:prstClr val="black">
                    <a:tint val="75000"/>
                  </a:prstClr>
                </a:solidFill>
              </a:rPr>
              <a:pPr/>
              <a:t>21/11/2019</a:t>
            </a:fld>
            <a:endParaRPr lang="nl-BE">
              <a:solidFill>
                <a:prstClr val="black">
                  <a:tint val="75000"/>
                </a:prstClr>
              </a:solidFill>
            </a:endParaRPr>
          </a:p>
        </p:txBody>
      </p:sp>
      <p:sp>
        <p:nvSpPr>
          <p:cNvPr id="3" name="Tijdelijke aanduiding voor voettekst 2"/>
          <p:cNvSpPr>
            <a:spLocks noGrp="1"/>
          </p:cNvSpPr>
          <p:nvPr>
            <p:ph type="ftr" sz="quarter" idx="11"/>
          </p:nvPr>
        </p:nvSpPr>
        <p:spPr/>
        <p:txBody>
          <a:bodyPr/>
          <a:lstStyle/>
          <a:p>
            <a:endParaRPr lang="nl-BE">
              <a:solidFill>
                <a:prstClr val="black">
                  <a:tint val="75000"/>
                </a:prstClr>
              </a:solidFill>
            </a:endParaRPr>
          </a:p>
        </p:txBody>
      </p:sp>
      <p:sp>
        <p:nvSpPr>
          <p:cNvPr id="4" name="Tijdelijke aanduiding voor dianummer 3"/>
          <p:cNvSpPr>
            <a:spLocks noGrp="1"/>
          </p:cNvSpPr>
          <p:nvPr>
            <p:ph type="sldNum" sz="quarter" idx="12"/>
          </p:nvPr>
        </p:nvSpPr>
        <p:spPr/>
        <p:txBody>
          <a:bodyPr/>
          <a:lstStyle/>
          <a:p>
            <a:fld id="{FC0FAA97-8A0B-4D79-8837-F10EB6F3CADB}" type="slidenum">
              <a:rPr lang="nl-BE" smtClean="0">
                <a:solidFill>
                  <a:prstClr val="black">
                    <a:tint val="75000"/>
                  </a:prstClr>
                </a:solidFill>
              </a:rPr>
              <a:pPr/>
              <a:t>‹nr.›</a:t>
            </a:fld>
            <a:endParaRPr lang="nl-BE">
              <a:solidFill>
                <a:prstClr val="black">
                  <a:tint val="75000"/>
                </a:prstClr>
              </a:solidFill>
            </a:endParaRPr>
          </a:p>
        </p:txBody>
      </p:sp>
    </p:spTree>
    <p:extLst>
      <p:ext uri="{BB962C8B-B14F-4D97-AF65-F5344CB8AC3E}">
        <p14:creationId xmlns:p14="http://schemas.microsoft.com/office/powerpoint/2010/main" val="5008583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nl-NL"/>
              <a:t>Klik om de stijl te bewerken</a:t>
            </a:r>
            <a:endParaRPr lang="nl-BE"/>
          </a:p>
        </p:txBody>
      </p:sp>
      <p:sp>
        <p:nvSpPr>
          <p:cNvPr id="3" name="Tijdelijke aanduiding voor inhoud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tekst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 om de modelstijlen te bewerken</a:t>
            </a:r>
          </a:p>
        </p:txBody>
      </p:sp>
      <p:sp>
        <p:nvSpPr>
          <p:cNvPr id="5" name="Tijdelijke aanduiding voor datum 4"/>
          <p:cNvSpPr>
            <a:spLocks noGrp="1"/>
          </p:cNvSpPr>
          <p:nvPr>
            <p:ph type="dt" sz="half" idx="10"/>
          </p:nvPr>
        </p:nvSpPr>
        <p:spPr/>
        <p:txBody>
          <a:bodyPr/>
          <a:lstStyle/>
          <a:p>
            <a:fld id="{4697D2CD-F9F9-4DCB-BD15-770557ED903A}" type="datetime1">
              <a:rPr lang="nl-BE" smtClean="0">
                <a:solidFill>
                  <a:prstClr val="black">
                    <a:tint val="75000"/>
                  </a:prstClr>
                </a:solidFill>
              </a:rPr>
              <a:pPr/>
              <a:t>21/11/2019</a:t>
            </a:fld>
            <a:endParaRPr lang="nl-BE">
              <a:solidFill>
                <a:prstClr val="black">
                  <a:tint val="75000"/>
                </a:prstClr>
              </a:solidFill>
            </a:endParaRPr>
          </a:p>
        </p:txBody>
      </p:sp>
      <p:sp>
        <p:nvSpPr>
          <p:cNvPr id="6" name="Tijdelijke aanduiding voor voettekst 5"/>
          <p:cNvSpPr>
            <a:spLocks noGrp="1"/>
          </p:cNvSpPr>
          <p:nvPr>
            <p:ph type="ftr" sz="quarter" idx="11"/>
          </p:nvPr>
        </p:nvSpPr>
        <p:spPr/>
        <p:txBody>
          <a:bodyPr/>
          <a:lstStyle/>
          <a:p>
            <a:endParaRPr lang="nl-BE">
              <a:solidFill>
                <a:prstClr val="black">
                  <a:tint val="75000"/>
                </a:prstClr>
              </a:solidFill>
            </a:endParaRPr>
          </a:p>
        </p:txBody>
      </p:sp>
      <p:sp>
        <p:nvSpPr>
          <p:cNvPr id="7" name="Tijdelijke aanduiding voor dianummer 6"/>
          <p:cNvSpPr>
            <a:spLocks noGrp="1"/>
          </p:cNvSpPr>
          <p:nvPr>
            <p:ph type="sldNum" sz="quarter" idx="12"/>
          </p:nvPr>
        </p:nvSpPr>
        <p:spPr/>
        <p:txBody>
          <a:bodyPr/>
          <a:lstStyle/>
          <a:p>
            <a:fld id="{FC0FAA97-8A0B-4D79-8837-F10EB6F3CADB}" type="slidenum">
              <a:rPr lang="nl-BE" smtClean="0">
                <a:solidFill>
                  <a:prstClr val="black">
                    <a:tint val="75000"/>
                  </a:prstClr>
                </a:solidFill>
              </a:rPr>
              <a:pPr/>
              <a:t>‹nr.›</a:t>
            </a:fld>
            <a:endParaRPr lang="nl-BE">
              <a:solidFill>
                <a:prstClr val="black">
                  <a:tint val="75000"/>
                </a:prstClr>
              </a:solidFill>
            </a:endParaRPr>
          </a:p>
        </p:txBody>
      </p:sp>
    </p:spTree>
    <p:extLst>
      <p:ext uri="{BB962C8B-B14F-4D97-AF65-F5344CB8AC3E}">
        <p14:creationId xmlns:p14="http://schemas.microsoft.com/office/powerpoint/2010/main" val="396600512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nl-NL"/>
              <a:t>Klik om de stijl te bewerken</a:t>
            </a:r>
            <a:endParaRPr lang="nl-BE"/>
          </a:p>
        </p:txBody>
      </p:sp>
      <p:sp>
        <p:nvSpPr>
          <p:cNvPr id="3" name="Tijdelijke aanduiding voor afbeelding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BE"/>
          </a:p>
        </p:txBody>
      </p:sp>
      <p:sp>
        <p:nvSpPr>
          <p:cNvPr id="4" name="Tijdelijke aanduiding voor tekst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Klik om de modelstijlen te bewerken</a:t>
            </a:r>
          </a:p>
        </p:txBody>
      </p:sp>
      <p:sp>
        <p:nvSpPr>
          <p:cNvPr id="5" name="Tijdelijke aanduiding voor datum 4"/>
          <p:cNvSpPr>
            <a:spLocks noGrp="1"/>
          </p:cNvSpPr>
          <p:nvPr>
            <p:ph type="dt" sz="half" idx="10"/>
          </p:nvPr>
        </p:nvSpPr>
        <p:spPr/>
        <p:txBody>
          <a:bodyPr/>
          <a:lstStyle/>
          <a:p>
            <a:fld id="{E27198D4-E1B4-47F5-A25A-CB21C33990F4}" type="datetime1">
              <a:rPr lang="nl-BE" smtClean="0">
                <a:solidFill>
                  <a:prstClr val="black">
                    <a:tint val="75000"/>
                  </a:prstClr>
                </a:solidFill>
              </a:rPr>
              <a:pPr/>
              <a:t>21/11/2019</a:t>
            </a:fld>
            <a:endParaRPr lang="nl-BE">
              <a:solidFill>
                <a:prstClr val="black">
                  <a:tint val="75000"/>
                </a:prstClr>
              </a:solidFill>
            </a:endParaRPr>
          </a:p>
        </p:txBody>
      </p:sp>
      <p:sp>
        <p:nvSpPr>
          <p:cNvPr id="6" name="Tijdelijke aanduiding voor voettekst 5"/>
          <p:cNvSpPr>
            <a:spLocks noGrp="1"/>
          </p:cNvSpPr>
          <p:nvPr>
            <p:ph type="ftr" sz="quarter" idx="11"/>
          </p:nvPr>
        </p:nvSpPr>
        <p:spPr/>
        <p:txBody>
          <a:bodyPr/>
          <a:lstStyle/>
          <a:p>
            <a:endParaRPr lang="nl-BE">
              <a:solidFill>
                <a:prstClr val="black">
                  <a:tint val="75000"/>
                </a:prstClr>
              </a:solidFill>
            </a:endParaRPr>
          </a:p>
        </p:txBody>
      </p:sp>
      <p:sp>
        <p:nvSpPr>
          <p:cNvPr id="7" name="Tijdelijke aanduiding voor dianummer 6"/>
          <p:cNvSpPr>
            <a:spLocks noGrp="1"/>
          </p:cNvSpPr>
          <p:nvPr>
            <p:ph type="sldNum" sz="quarter" idx="12"/>
          </p:nvPr>
        </p:nvSpPr>
        <p:spPr/>
        <p:txBody>
          <a:bodyPr/>
          <a:lstStyle/>
          <a:p>
            <a:fld id="{FC0FAA97-8A0B-4D79-8837-F10EB6F3CADB}" type="slidenum">
              <a:rPr lang="nl-BE" smtClean="0">
                <a:solidFill>
                  <a:prstClr val="black">
                    <a:tint val="75000"/>
                  </a:prstClr>
                </a:solidFill>
              </a:rPr>
              <a:pPr/>
              <a:t>‹nr.›</a:t>
            </a:fld>
            <a:endParaRPr lang="nl-BE">
              <a:solidFill>
                <a:prstClr val="black">
                  <a:tint val="75000"/>
                </a:prstClr>
              </a:solidFill>
            </a:endParaRPr>
          </a:p>
        </p:txBody>
      </p:sp>
    </p:spTree>
    <p:extLst>
      <p:ext uri="{BB962C8B-B14F-4D97-AF65-F5344CB8AC3E}">
        <p14:creationId xmlns:p14="http://schemas.microsoft.com/office/powerpoint/2010/main" val="196135783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endParaRPr lang="nl-BE"/>
          </a:p>
        </p:txBody>
      </p:sp>
      <p:sp>
        <p:nvSpPr>
          <p:cNvPr id="3" name="Tijdelijke aanduiding voor verticale tekst 2"/>
          <p:cNvSpPr>
            <a:spLocks noGrp="1"/>
          </p:cNvSpPr>
          <p:nvPr>
            <p:ph type="body" orient="vert" idx="1"/>
          </p:nvPr>
        </p:nvSpPr>
        <p:spPr/>
        <p:txBody>
          <a:bodyPr vert="eaVert"/>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p:cNvSpPr>
            <a:spLocks noGrp="1"/>
          </p:cNvSpPr>
          <p:nvPr>
            <p:ph type="dt" sz="half" idx="10"/>
          </p:nvPr>
        </p:nvSpPr>
        <p:spPr/>
        <p:txBody>
          <a:bodyPr/>
          <a:lstStyle/>
          <a:p>
            <a:fld id="{AFDCDE99-61DA-4482-B66D-161CB05F6C2D}" type="datetime1">
              <a:rPr lang="nl-BE" smtClean="0">
                <a:solidFill>
                  <a:prstClr val="black">
                    <a:tint val="75000"/>
                  </a:prstClr>
                </a:solidFill>
              </a:rPr>
              <a:pPr/>
              <a:t>21/11/2019</a:t>
            </a:fld>
            <a:endParaRPr lang="nl-BE">
              <a:solidFill>
                <a:prstClr val="black">
                  <a:tint val="75000"/>
                </a:prstClr>
              </a:solidFill>
            </a:endParaRPr>
          </a:p>
        </p:txBody>
      </p:sp>
      <p:sp>
        <p:nvSpPr>
          <p:cNvPr id="5" name="Tijdelijke aanduiding voor voettekst 4"/>
          <p:cNvSpPr>
            <a:spLocks noGrp="1"/>
          </p:cNvSpPr>
          <p:nvPr>
            <p:ph type="ftr" sz="quarter" idx="11"/>
          </p:nvPr>
        </p:nvSpPr>
        <p:spPr/>
        <p:txBody>
          <a:bodyPr/>
          <a:lstStyle/>
          <a:p>
            <a:endParaRPr lang="nl-BE">
              <a:solidFill>
                <a:prstClr val="black">
                  <a:tint val="75000"/>
                </a:prstClr>
              </a:solidFill>
            </a:endParaRPr>
          </a:p>
        </p:txBody>
      </p:sp>
      <p:sp>
        <p:nvSpPr>
          <p:cNvPr id="6" name="Tijdelijke aanduiding voor dianummer 5"/>
          <p:cNvSpPr>
            <a:spLocks noGrp="1"/>
          </p:cNvSpPr>
          <p:nvPr>
            <p:ph type="sldNum" sz="quarter" idx="12"/>
          </p:nvPr>
        </p:nvSpPr>
        <p:spPr/>
        <p:txBody>
          <a:bodyPr/>
          <a:lstStyle/>
          <a:p>
            <a:fld id="{FC0FAA97-8A0B-4D79-8837-F10EB6F3CADB}" type="slidenum">
              <a:rPr lang="nl-BE" smtClean="0">
                <a:solidFill>
                  <a:prstClr val="black">
                    <a:tint val="75000"/>
                  </a:prstClr>
                </a:solidFill>
              </a:rPr>
              <a:pPr/>
              <a:t>‹nr.›</a:t>
            </a:fld>
            <a:endParaRPr lang="nl-BE">
              <a:solidFill>
                <a:prstClr val="black">
                  <a:tint val="75000"/>
                </a:prstClr>
              </a:solidFill>
            </a:endParaRPr>
          </a:p>
        </p:txBody>
      </p:sp>
    </p:spTree>
    <p:extLst>
      <p:ext uri="{BB962C8B-B14F-4D97-AF65-F5344CB8AC3E}">
        <p14:creationId xmlns:p14="http://schemas.microsoft.com/office/powerpoint/2010/main" val="332738165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6629400" y="274638"/>
            <a:ext cx="2057400" cy="5851525"/>
          </a:xfrm>
        </p:spPr>
        <p:txBody>
          <a:bodyPr vert="eaVert"/>
          <a:lstStyle/>
          <a:p>
            <a:r>
              <a:rPr lang="nl-NL"/>
              <a:t>Klik om de stijl te bewerken</a:t>
            </a:r>
            <a:endParaRPr lang="nl-BE"/>
          </a:p>
        </p:txBody>
      </p:sp>
      <p:sp>
        <p:nvSpPr>
          <p:cNvPr id="3" name="Tijdelijke aanduiding voor verticale tekst 2"/>
          <p:cNvSpPr>
            <a:spLocks noGrp="1"/>
          </p:cNvSpPr>
          <p:nvPr>
            <p:ph type="body" orient="vert" idx="1"/>
          </p:nvPr>
        </p:nvSpPr>
        <p:spPr>
          <a:xfrm>
            <a:off x="457200" y="274638"/>
            <a:ext cx="6019800" cy="5851525"/>
          </a:xfrm>
        </p:spPr>
        <p:txBody>
          <a:bodyPr vert="eaVert"/>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endParaRPr lang="nl-BE"/>
          </a:p>
        </p:txBody>
      </p:sp>
      <p:sp>
        <p:nvSpPr>
          <p:cNvPr id="4" name="Tijdelijke aanduiding voor datum 3"/>
          <p:cNvSpPr>
            <a:spLocks noGrp="1"/>
          </p:cNvSpPr>
          <p:nvPr>
            <p:ph type="dt" sz="half" idx="10"/>
          </p:nvPr>
        </p:nvSpPr>
        <p:spPr/>
        <p:txBody>
          <a:bodyPr/>
          <a:lstStyle/>
          <a:p>
            <a:fld id="{7C451A02-35A9-439C-A0D9-4316DDE22E5D}" type="datetime1">
              <a:rPr lang="nl-BE" smtClean="0">
                <a:solidFill>
                  <a:prstClr val="black">
                    <a:tint val="75000"/>
                  </a:prstClr>
                </a:solidFill>
              </a:rPr>
              <a:pPr/>
              <a:t>21/11/2019</a:t>
            </a:fld>
            <a:endParaRPr lang="nl-BE">
              <a:solidFill>
                <a:prstClr val="black">
                  <a:tint val="75000"/>
                </a:prstClr>
              </a:solidFill>
            </a:endParaRPr>
          </a:p>
        </p:txBody>
      </p:sp>
      <p:sp>
        <p:nvSpPr>
          <p:cNvPr id="5" name="Tijdelijke aanduiding voor voettekst 4"/>
          <p:cNvSpPr>
            <a:spLocks noGrp="1"/>
          </p:cNvSpPr>
          <p:nvPr>
            <p:ph type="ftr" sz="quarter" idx="11"/>
          </p:nvPr>
        </p:nvSpPr>
        <p:spPr/>
        <p:txBody>
          <a:bodyPr/>
          <a:lstStyle/>
          <a:p>
            <a:endParaRPr lang="nl-BE">
              <a:solidFill>
                <a:prstClr val="black">
                  <a:tint val="75000"/>
                </a:prstClr>
              </a:solidFill>
            </a:endParaRPr>
          </a:p>
        </p:txBody>
      </p:sp>
      <p:sp>
        <p:nvSpPr>
          <p:cNvPr id="6" name="Tijdelijke aanduiding voor dianummer 5"/>
          <p:cNvSpPr>
            <a:spLocks noGrp="1"/>
          </p:cNvSpPr>
          <p:nvPr>
            <p:ph type="sldNum" sz="quarter" idx="12"/>
          </p:nvPr>
        </p:nvSpPr>
        <p:spPr/>
        <p:txBody>
          <a:bodyPr/>
          <a:lstStyle/>
          <a:p>
            <a:fld id="{FC0FAA97-8A0B-4D79-8837-F10EB6F3CADB}" type="slidenum">
              <a:rPr lang="nl-BE" smtClean="0">
                <a:solidFill>
                  <a:prstClr val="black">
                    <a:tint val="75000"/>
                  </a:prstClr>
                </a:solidFill>
              </a:rPr>
              <a:pPr/>
              <a:t>‹nr.›</a:t>
            </a:fld>
            <a:endParaRPr lang="nl-BE">
              <a:solidFill>
                <a:prstClr val="black">
                  <a:tint val="75000"/>
                </a:prstClr>
              </a:solidFill>
            </a:endParaRPr>
          </a:p>
        </p:txBody>
      </p:sp>
    </p:spTree>
    <p:extLst>
      <p:ext uri="{BB962C8B-B14F-4D97-AF65-F5344CB8AC3E}">
        <p14:creationId xmlns:p14="http://schemas.microsoft.com/office/powerpoint/2010/main" val="15990111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datum 2"/>
          <p:cNvSpPr>
            <a:spLocks noGrp="1"/>
          </p:cNvSpPr>
          <p:nvPr>
            <p:ph type="dt" sz="half" idx="10"/>
          </p:nvPr>
        </p:nvSpPr>
        <p:spPr/>
        <p:txBody>
          <a:bodyPr/>
          <a:lstStyle/>
          <a:p>
            <a:fld id="{75D56470-1B82-466E-AB01-5727C0135D24}" type="datetimeFigureOut">
              <a:rPr lang="nl-BE" smtClean="0"/>
              <a:t>21/11/2019</a:t>
            </a:fld>
            <a:endParaRPr lang="nl-BE"/>
          </a:p>
        </p:txBody>
      </p:sp>
      <p:sp>
        <p:nvSpPr>
          <p:cNvPr id="4" name="Tijdelijke aanduiding voor voettekst 3"/>
          <p:cNvSpPr>
            <a:spLocks noGrp="1"/>
          </p:cNvSpPr>
          <p:nvPr>
            <p:ph type="ftr" sz="quarter" idx="11"/>
          </p:nvPr>
        </p:nvSpPr>
        <p:spPr/>
        <p:txBody>
          <a:bodyPr/>
          <a:lstStyle/>
          <a:p>
            <a:endParaRPr lang="nl-BE"/>
          </a:p>
        </p:txBody>
      </p:sp>
      <p:sp>
        <p:nvSpPr>
          <p:cNvPr id="5" name="Tijdelijke aanduiding voor dianummer 4"/>
          <p:cNvSpPr>
            <a:spLocks noGrp="1"/>
          </p:cNvSpPr>
          <p:nvPr>
            <p:ph type="sldNum" sz="quarter" idx="12"/>
          </p:nvPr>
        </p:nvSpPr>
        <p:spPr/>
        <p:txBody>
          <a:bodyPr/>
          <a:lstStyle/>
          <a:p>
            <a:fld id="{FC0FAA97-8A0B-4D79-8837-F10EB6F3CADB}" type="slidenum">
              <a:rPr lang="nl-BE" smtClean="0"/>
              <a:t>‹nr.›</a:t>
            </a:fld>
            <a:endParaRPr lang="nl-BE"/>
          </a:p>
        </p:txBody>
      </p:sp>
    </p:spTree>
    <p:extLst>
      <p:ext uri="{BB962C8B-B14F-4D97-AF65-F5344CB8AC3E}">
        <p14:creationId xmlns:p14="http://schemas.microsoft.com/office/powerpoint/2010/main" val="33984881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p>
            <a:fld id="{75D56470-1B82-466E-AB01-5727C0135D24}" type="datetimeFigureOut">
              <a:rPr lang="nl-BE" smtClean="0"/>
              <a:t>21/11/2019</a:t>
            </a:fld>
            <a:endParaRPr lang="nl-BE"/>
          </a:p>
        </p:txBody>
      </p:sp>
      <p:sp>
        <p:nvSpPr>
          <p:cNvPr id="3" name="Tijdelijke aanduiding voor voettekst 2"/>
          <p:cNvSpPr>
            <a:spLocks noGrp="1"/>
          </p:cNvSpPr>
          <p:nvPr>
            <p:ph type="ftr" sz="quarter" idx="11"/>
          </p:nvPr>
        </p:nvSpPr>
        <p:spPr/>
        <p:txBody>
          <a:bodyPr/>
          <a:lstStyle/>
          <a:p>
            <a:endParaRPr lang="nl-BE"/>
          </a:p>
        </p:txBody>
      </p:sp>
      <p:sp>
        <p:nvSpPr>
          <p:cNvPr id="4" name="Tijdelijke aanduiding voor dianummer 3"/>
          <p:cNvSpPr>
            <a:spLocks noGrp="1"/>
          </p:cNvSpPr>
          <p:nvPr>
            <p:ph type="sldNum" sz="quarter" idx="12"/>
          </p:nvPr>
        </p:nvSpPr>
        <p:spPr/>
        <p:txBody>
          <a:bodyPr/>
          <a:lstStyle/>
          <a:p>
            <a:fld id="{FC0FAA97-8A0B-4D79-8837-F10EB6F3CADB}" type="slidenum">
              <a:rPr lang="nl-BE" smtClean="0"/>
              <a:t>‹nr.›</a:t>
            </a:fld>
            <a:endParaRPr lang="nl-BE"/>
          </a:p>
        </p:txBody>
      </p:sp>
    </p:spTree>
    <p:extLst>
      <p:ext uri="{BB962C8B-B14F-4D97-AF65-F5344CB8AC3E}">
        <p14:creationId xmlns:p14="http://schemas.microsoft.com/office/powerpoint/2010/main" val="223791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nl-NL" smtClean="0"/>
              <a:t>Klik om de stijl te bewerken</a:t>
            </a:r>
            <a:endParaRPr lang="nl-BE"/>
          </a:p>
        </p:txBody>
      </p:sp>
      <p:sp>
        <p:nvSpPr>
          <p:cNvPr id="3" name="Tijdelijke aanduiding voor inhoud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tekst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ijdelijke aanduiding voor datum 4"/>
          <p:cNvSpPr>
            <a:spLocks noGrp="1"/>
          </p:cNvSpPr>
          <p:nvPr>
            <p:ph type="dt" sz="half" idx="10"/>
          </p:nvPr>
        </p:nvSpPr>
        <p:spPr/>
        <p:txBody>
          <a:bodyPr/>
          <a:lstStyle/>
          <a:p>
            <a:fld id="{75D56470-1B82-466E-AB01-5727C0135D24}" type="datetimeFigureOut">
              <a:rPr lang="nl-BE" smtClean="0"/>
              <a:t>21/11/2019</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FC0FAA97-8A0B-4D79-8837-F10EB6F3CADB}" type="slidenum">
              <a:rPr lang="nl-BE" smtClean="0"/>
              <a:t>‹nr.›</a:t>
            </a:fld>
            <a:endParaRPr lang="nl-BE"/>
          </a:p>
        </p:txBody>
      </p:sp>
    </p:spTree>
    <p:extLst>
      <p:ext uri="{BB962C8B-B14F-4D97-AF65-F5344CB8AC3E}">
        <p14:creationId xmlns:p14="http://schemas.microsoft.com/office/powerpoint/2010/main" val="33800086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nl-NL" smtClean="0"/>
              <a:t>Klik om de stijl te bewerken</a:t>
            </a:r>
            <a:endParaRPr lang="nl-BE"/>
          </a:p>
        </p:txBody>
      </p:sp>
      <p:sp>
        <p:nvSpPr>
          <p:cNvPr id="3" name="Tijdelijke aanduiding voor afbeelding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BE"/>
          </a:p>
        </p:txBody>
      </p:sp>
      <p:sp>
        <p:nvSpPr>
          <p:cNvPr id="4" name="Tijdelijke aanduiding voor tekst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smtClean="0"/>
              <a:t>Klik om de modelstijlen te bewerken</a:t>
            </a:r>
          </a:p>
        </p:txBody>
      </p:sp>
      <p:sp>
        <p:nvSpPr>
          <p:cNvPr id="5" name="Tijdelijke aanduiding voor datum 4"/>
          <p:cNvSpPr>
            <a:spLocks noGrp="1"/>
          </p:cNvSpPr>
          <p:nvPr>
            <p:ph type="dt" sz="half" idx="10"/>
          </p:nvPr>
        </p:nvSpPr>
        <p:spPr/>
        <p:txBody>
          <a:bodyPr/>
          <a:lstStyle/>
          <a:p>
            <a:fld id="{75D56470-1B82-466E-AB01-5727C0135D24}" type="datetimeFigureOut">
              <a:rPr lang="nl-BE" smtClean="0"/>
              <a:t>21/11/2019</a:t>
            </a:fld>
            <a:endParaRPr lang="nl-BE"/>
          </a:p>
        </p:txBody>
      </p:sp>
      <p:sp>
        <p:nvSpPr>
          <p:cNvPr id="6" name="Tijdelijke aanduiding voor voettekst 5"/>
          <p:cNvSpPr>
            <a:spLocks noGrp="1"/>
          </p:cNvSpPr>
          <p:nvPr>
            <p:ph type="ftr" sz="quarter" idx="11"/>
          </p:nvPr>
        </p:nvSpPr>
        <p:spPr/>
        <p:txBody>
          <a:bodyPr/>
          <a:lstStyle/>
          <a:p>
            <a:endParaRPr lang="nl-BE"/>
          </a:p>
        </p:txBody>
      </p:sp>
      <p:sp>
        <p:nvSpPr>
          <p:cNvPr id="7" name="Tijdelijke aanduiding voor dianummer 6"/>
          <p:cNvSpPr>
            <a:spLocks noGrp="1"/>
          </p:cNvSpPr>
          <p:nvPr>
            <p:ph type="sldNum" sz="quarter" idx="12"/>
          </p:nvPr>
        </p:nvSpPr>
        <p:spPr/>
        <p:txBody>
          <a:bodyPr/>
          <a:lstStyle/>
          <a:p>
            <a:fld id="{FC0FAA97-8A0B-4D79-8837-F10EB6F3CADB}" type="slidenum">
              <a:rPr lang="nl-BE" smtClean="0"/>
              <a:t>‹nr.›</a:t>
            </a:fld>
            <a:endParaRPr lang="nl-BE"/>
          </a:p>
        </p:txBody>
      </p:sp>
    </p:spTree>
    <p:extLst>
      <p:ext uri="{BB962C8B-B14F-4D97-AF65-F5344CB8AC3E}">
        <p14:creationId xmlns:p14="http://schemas.microsoft.com/office/powerpoint/2010/main" val="2091440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18" Type="http://schemas.openxmlformats.org/officeDocument/2006/relationships/image" Target="../media/image1.png"/><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17" Type="http://schemas.openxmlformats.org/officeDocument/2006/relationships/theme" Target="../theme/theme3.xml"/><Relationship Id="rId2" Type="http://schemas.openxmlformats.org/officeDocument/2006/relationships/slideLayout" Target="../slideLayouts/slideLayout29.xml"/><Relationship Id="rId16" Type="http://schemas.openxmlformats.org/officeDocument/2006/relationships/slideLayout" Target="../slideLayouts/slideLayout43.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slideLayout" Target="../slideLayouts/slideLayout42.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slideLayout" Target="../slideLayouts/slideLayout4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1.xml"/><Relationship Id="rId13" Type="http://schemas.openxmlformats.org/officeDocument/2006/relationships/image" Target="../media/image1.png"/><Relationship Id="rId3" Type="http://schemas.openxmlformats.org/officeDocument/2006/relationships/slideLayout" Target="../slideLayouts/slideLayout46.xml"/><Relationship Id="rId7" Type="http://schemas.openxmlformats.org/officeDocument/2006/relationships/slideLayout" Target="../slideLayouts/slideLayout50.xml"/><Relationship Id="rId12" Type="http://schemas.openxmlformats.org/officeDocument/2006/relationships/theme" Target="../theme/theme4.xml"/><Relationship Id="rId2" Type="http://schemas.openxmlformats.org/officeDocument/2006/relationships/slideLayout" Target="../slideLayouts/slideLayout45.xml"/><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0" Type="http://schemas.openxmlformats.org/officeDocument/2006/relationships/slideLayout" Target="../slideLayouts/slideLayout53.xml"/><Relationship Id="rId4" Type="http://schemas.openxmlformats.org/officeDocument/2006/relationships/slideLayout" Target="../slideLayouts/slideLayout47.xml"/><Relationship Id="rId9"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nl-NL" smtClean="0"/>
              <a:t>Klik om de stijl te bewerken</a:t>
            </a:r>
            <a:endParaRPr lang="nl-BE"/>
          </a:p>
        </p:txBody>
      </p:sp>
      <p:sp>
        <p:nvSpPr>
          <p:cNvPr id="3" name="Tijdelijke aanduiding voor tekst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D56470-1B82-466E-AB01-5727C0135D24}" type="datetimeFigureOut">
              <a:rPr lang="nl-BE" smtClean="0"/>
              <a:t>21/11/2019</a:t>
            </a:fld>
            <a:endParaRPr lang="nl-BE"/>
          </a:p>
        </p:txBody>
      </p:sp>
      <p:sp>
        <p:nvSpPr>
          <p:cNvPr id="5" name="Tijdelijke aanduiding voor voettekst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BE"/>
          </a:p>
        </p:txBody>
      </p:sp>
      <p:sp>
        <p:nvSpPr>
          <p:cNvPr id="6"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0FAA97-8A0B-4D79-8837-F10EB6F3CADB}" type="slidenum">
              <a:rPr lang="nl-BE" smtClean="0"/>
              <a:t>‹nr.›</a:t>
            </a:fld>
            <a:endParaRPr lang="nl-BE"/>
          </a:p>
        </p:txBody>
      </p:sp>
    </p:spTree>
    <p:extLst>
      <p:ext uri="{BB962C8B-B14F-4D97-AF65-F5344CB8AC3E}">
        <p14:creationId xmlns:p14="http://schemas.microsoft.com/office/powerpoint/2010/main" val="21062251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nl-BE"/>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nl-BE"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C48B65-D02F-46C7-85E3-101D75B14965}" type="datetime1">
              <a:rPr lang="nl-BE" smtClean="0">
                <a:solidFill>
                  <a:prstClr val="black">
                    <a:tint val="75000"/>
                  </a:prstClr>
                </a:solidFill>
              </a:rPr>
              <a:pPr/>
              <a:t>21/11/2019</a:t>
            </a:fld>
            <a:endParaRPr lang="nl-BE">
              <a:solidFill>
                <a:prstClr val="black">
                  <a:tint val="75000"/>
                </a:prstClr>
              </a:solidFill>
            </a:endParaRPr>
          </a:p>
        </p:txBody>
      </p:sp>
      <p:pic>
        <p:nvPicPr>
          <p:cNvPr id="7" name="Afbeelding 6"/>
          <p:cNvPicPr>
            <a:picLocks noChangeAspect="1"/>
          </p:cNvPicPr>
          <p:nvPr userDrawn="1"/>
        </p:nvPicPr>
        <p:blipFill>
          <a:blip r:embed="rId18" cstate="print">
            <a:extLst>
              <a:ext uri="{28A0092B-C50C-407E-A947-70E740481C1C}">
                <a14:useLocalDpi xmlns:a14="http://schemas.microsoft.com/office/drawing/2010/main" val="0"/>
              </a:ext>
            </a:extLst>
          </a:blip>
          <a:stretch>
            <a:fillRect/>
          </a:stretch>
        </p:blipFill>
        <p:spPr>
          <a:xfrm>
            <a:off x="193736" y="5929343"/>
            <a:ext cx="854014" cy="854014"/>
          </a:xfrm>
          <a:prstGeom prst="rect">
            <a:avLst/>
          </a:prstGeom>
        </p:spPr>
      </p:pic>
      <p:sp>
        <p:nvSpPr>
          <p:cNvPr id="13" name="Tijdelijke aanduiding voor dianummer 5"/>
          <p:cNvSpPr txBox="1">
            <a:spLocks/>
          </p:cNvSpPr>
          <p:nvPr userDrawn="1"/>
        </p:nvSpPr>
        <p:spPr>
          <a:xfrm>
            <a:off x="3505200" y="6378807"/>
            <a:ext cx="2133600" cy="365125"/>
          </a:xfrm>
          <a:prstGeom prst="rect">
            <a:avLst/>
          </a:prstGeom>
        </p:spPr>
        <p:txBody>
          <a:bodyPr vert="horz" lIns="91440" tIns="45720" rIns="91440" bIns="45720" rtlCol="0" anchor="ctr"/>
          <a:lstStyle>
            <a:defPPr>
              <a:defRPr lang="nl-BE"/>
            </a:defPPr>
            <a:lvl1pPr marL="0" algn="r" defTabSz="914400" rtl="0" eaLnBrk="1" latinLnBrk="0" hangingPunct="1">
              <a:defRPr sz="14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fld id="{FC0FAA97-8A0B-4D79-8837-F10EB6F3CADB}" type="slidenum">
              <a:rPr lang="nl-BE" smtClean="0">
                <a:solidFill>
                  <a:prstClr val="black">
                    <a:tint val="75000"/>
                  </a:prstClr>
                </a:solidFill>
              </a:rPr>
              <a:pPr algn="ctr">
                <a:defRPr/>
              </a:pPr>
              <a:t>‹nr.›</a:t>
            </a:fld>
            <a:endParaRPr lang="nl-BE" dirty="0">
              <a:solidFill>
                <a:prstClr val="black">
                  <a:tint val="75000"/>
                </a:prstClr>
              </a:solidFill>
            </a:endParaRPr>
          </a:p>
        </p:txBody>
      </p:sp>
    </p:spTree>
    <p:extLst>
      <p:ext uri="{BB962C8B-B14F-4D97-AF65-F5344CB8AC3E}">
        <p14:creationId xmlns:p14="http://schemas.microsoft.com/office/powerpoint/2010/main" val="2898190028"/>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nl-BE"/>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nl-BE"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C48B65-D02F-46C7-85E3-101D75B14965}" type="datetime1">
              <a:rPr lang="nl-BE" smtClean="0">
                <a:solidFill>
                  <a:prstClr val="black">
                    <a:tint val="75000"/>
                  </a:prstClr>
                </a:solidFill>
              </a:rPr>
              <a:pPr/>
              <a:t>21/11/2019</a:t>
            </a:fld>
            <a:endParaRPr lang="nl-BE">
              <a:solidFill>
                <a:prstClr val="black">
                  <a:tint val="75000"/>
                </a:prstClr>
              </a:solidFill>
            </a:endParaRPr>
          </a:p>
        </p:txBody>
      </p:sp>
      <p:pic>
        <p:nvPicPr>
          <p:cNvPr id="7" name="Afbeelding 6"/>
          <p:cNvPicPr>
            <a:picLocks noChangeAspect="1"/>
          </p:cNvPicPr>
          <p:nvPr userDrawn="1"/>
        </p:nvPicPr>
        <p:blipFill>
          <a:blip r:embed="rId18" cstate="print">
            <a:extLst>
              <a:ext uri="{28A0092B-C50C-407E-A947-70E740481C1C}">
                <a14:useLocalDpi xmlns:a14="http://schemas.microsoft.com/office/drawing/2010/main" val="0"/>
              </a:ext>
            </a:extLst>
          </a:blip>
          <a:stretch>
            <a:fillRect/>
          </a:stretch>
        </p:blipFill>
        <p:spPr>
          <a:xfrm>
            <a:off x="193736" y="5929343"/>
            <a:ext cx="854014" cy="854014"/>
          </a:xfrm>
          <a:prstGeom prst="rect">
            <a:avLst/>
          </a:prstGeom>
        </p:spPr>
      </p:pic>
      <p:sp>
        <p:nvSpPr>
          <p:cNvPr id="13" name="Tijdelijke aanduiding voor dianummer 5"/>
          <p:cNvSpPr txBox="1">
            <a:spLocks/>
          </p:cNvSpPr>
          <p:nvPr userDrawn="1"/>
        </p:nvSpPr>
        <p:spPr>
          <a:xfrm>
            <a:off x="3505200" y="6378807"/>
            <a:ext cx="2133600" cy="365125"/>
          </a:xfrm>
          <a:prstGeom prst="rect">
            <a:avLst/>
          </a:prstGeom>
        </p:spPr>
        <p:txBody>
          <a:bodyPr vert="horz" lIns="91440" tIns="45720" rIns="91440" bIns="45720" rtlCol="0" anchor="ctr"/>
          <a:lstStyle>
            <a:defPPr>
              <a:defRPr lang="nl-BE"/>
            </a:defPPr>
            <a:lvl1pPr marL="0" algn="r" defTabSz="914400" rtl="0" eaLnBrk="1" latinLnBrk="0" hangingPunct="1">
              <a:defRPr sz="1400" b="1"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fld id="{FC0FAA97-8A0B-4D79-8837-F10EB6F3CADB}" type="slidenum">
              <a:rPr lang="nl-BE" smtClean="0">
                <a:solidFill>
                  <a:prstClr val="black">
                    <a:tint val="75000"/>
                  </a:prstClr>
                </a:solidFill>
              </a:rPr>
              <a:pPr algn="ctr">
                <a:defRPr/>
              </a:pPr>
              <a:t>‹nr.›</a:t>
            </a:fld>
            <a:endParaRPr lang="nl-BE" dirty="0">
              <a:solidFill>
                <a:prstClr val="black">
                  <a:tint val="75000"/>
                </a:prstClr>
              </a:solidFill>
            </a:endParaRPr>
          </a:p>
        </p:txBody>
      </p:sp>
    </p:spTree>
    <p:extLst>
      <p:ext uri="{BB962C8B-B14F-4D97-AF65-F5344CB8AC3E}">
        <p14:creationId xmlns:p14="http://schemas.microsoft.com/office/powerpoint/2010/main" val="4025423003"/>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nl-NL"/>
              <a:t>Klik om de stijl te bewerken</a:t>
            </a:r>
            <a:endParaRPr lang="nl-BE"/>
          </a:p>
        </p:txBody>
      </p:sp>
      <p:sp>
        <p:nvSpPr>
          <p:cNvPr id="3" name="Tijdelijke aanduiding voor tekst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nl-NL" dirty="0"/>
              <a:t>Klik om de modelstijlen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
        <p:nvSpPr>
          <p:cNvPr id="4" name="Tijdelijke aanduiding voor datum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4B0C2D-1809-4567-B2BC-99A3B53845C2}" type="datetime1">
              <a:rPr lang="nl-BE" smtClean="0">
                <a:solidFill>
                  <a:prstClr val="black">
                    <a:tint val="75000"/>
                  </a:prstClr>
                </a:solidFill>
              </a:rPr>
              <a:pPr/>
              <a:t>21/11/2019</a:t>
            </a:fld>
            <a:endParaRPr lang="nl-BE">
              <a:solidFill>
                <a:prstClr val="black">
                  <a:tint val="75000"/>
                </a:prstClr>
              </a:solidFill>
            </a:endParaRPr>
          </a:p>
        </p:txBody>
      </p:sp>
      <p:sp>
        <p:nvSpPr>
          <p:cNvPr id="5" name="Tijdelijke aanduiding voor voettekst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BE">
              <a:solidFill>
                <a:prstClr val="black">
                  <a:tint val="75000"/>
                </a:prstClr>
              </a:solidFill>
            </a:endParaRPr>
          </a:p>
        </p:txBody>
      </p:sp>
      <p:sp>
        <p:nvSpPr>
          <p:cNvPr id="6" name="Tijdelijke aanduiding voor dianumm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400" b="1">
                <a:solidFill>
                  <a:schemeClr val="tx1">
                    <a:tint val="75000"/>
                  </a:schemeClr>
                </a:solidFill>
              </a:defRPr>
            </a:lvl1pPr>
          </a:lstStyle>
          <a:p>
            <a:fld id="{FC0FAA97-8A0B-4D79-8837-F10EB6F3CADB}" type="slidenum">
              <a:rPr lang="nl-BE" smtClean="0">
                <a:solidFill>
                  <a:prstClr val="black">
                    <a:tint val="75000"/>
                  </a:prstClr>
                </a:solidFill>
              </a:rPr>
              <a:pPr/>
              <a:t>‹nr.›</a:t>
            </a:fld>
            <a:endParaRPr lang="nl-BE" dirty="0">
              <a:solidFill>
                <a:prstClr val="black">
                  <a:tint val="75000"/>
                </a:prstClr>
              </a:solidFill>
            </a:endParaRPr>
          </a:p>
        </p:txBody>
      </p:sp>
      <p:pic>
        <p:nvPicPr>
          <p:cNvPr id="7" name="Afbeelding 6"/>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107504" y="-7876"/>
            <a:ext cx="854014" cy="854014"/>
          </a:xfrm>
          <a:prstGeom prst="rect">
            <a:avLst/>
          </a:prstGeom>
        </p:spPr>
      </p:pic>
    </p:spTree>
    <p:extLst>
      <p:ext uri="{BB962C8B-B14F-4D97-AF65-F5344CB8AC3E}">
        <p14:creationId xmlns:p14="http://schemas.microsoft.com/office/powerpoint/2010/main" val="1899678397"/>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hyperlink" Target="file:///C:\Users\Hans\Documents\WERELDDAG2019\Filmpjes%20Typito\Bart%20Somers%20-%20Vier%20vragen.mp4" TargetMode="External"/><Relationship Id="rId5" Type="http://schemas.openxmlformats.org/officeDocument/2006/relationships/image" Target="../media/image8.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hyperlink" Target="https://www.mentimeter.com/s/a9555b2c19dc0c6a3005956c58e40c16/15164f46730c" TargetMode="External"/><Relationship Id="rId5" Type="http://schemas.openxmlformats.org/officeDocument/2006/relationships/image" Target="../media/image8.png"/><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hyperlink" Target="file:///C:\Users\Hans\Documents\WERELDDAG2019\Filmpjes%20Typito\Stijn%20Oosterlynck.mp4" TargetMode="External"/><Relationship Id="rId5" Type="http://schemas.openxmlformats.org/officeDocument/2006/relationships/image" Target="../media/image8.png"/><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microsoft.com/office/2007/relationships/hdphoto" Target="../media/hdphoto1.wdp"/></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28.png"/><Relationship Id="rId4" Type="http://schemas.microsoft.com/office/2007/relationships/hdphoto" Target="../media/hdphoto1.wdp"/></Relationships>
</file>

<file path=ppt/slides/_rels/slide2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3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3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3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3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28.png"/></Relationships>
</file>

<file path=ppt/slides/_rels/slide39.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28.png"/><Relationship Id="rId4" Type="http://schemas.openxmlformats.org/officeDocument/2006/relationships/image" Target="../media/image36.png"/></Relationships>
</file>

<file path=ppt/slides/_rels/slide4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28.png"/></Relationships>
</file>

<file path=ppt/slides/_rels/slide4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8.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28.png"/></Relationships>
</file>

<file path=ppt/slides/_rels/slide45.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4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41.png"/><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42.emf"/><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28.png"/><Relationship Id="rId1" Type="http://schemas.openxmlformats.org/officeDocument/2006/relationships/slideLayout" Target="../slideLayouts/slideLayout17.xml"/></Relationships>
</file>

<file path=ppt/slides/_rels/slide4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5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45.png"/><Relationship Id="rId1" Type="http://schemas.openxmlformats.org/officeDocument/2006/relationships/slideLayout" Target="../slideLayouts/slideLayout39.xml"/></Relationships>
</file>

<file path=ppt/slides/_rels/slide5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29.xml"/><Relationship Id="rId5" Type="http://schemas.openxmlformats.org/officeDocument/2006/relationships/image" Target="../media/image28.png"/><Relationship Id="rId4" Type="http://schemas.microsoft.com/office/2007/relationships/hdphoto" Target="../media/hdphoto1.wdp"/></Relationships>
</file>

<file path=ppt/slides/_rels/slide5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9.xml"/></Relationships>
</file>

<file path=ppt/slides/_rels/slide5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14.xml"/><Relationship Id="rId1" Type="http://schemas.openxmlformats.org/officeDocument/2006/relationships/slideLayout" Target="../slideLayouts/slideLayout29.xml"/><Relationship Id="rId4" Type="http://schemas.openxmlformats.org/officeDocument/2006/relationships/image" Target="../media/image28.png"/></Relationships>
</file>

<file path=ppt/slides/_rels/slide5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29.xml"/><Relationship Id="rId6" Type="http://schemas.openxmlformats.org/officeDocument/2006/relationships/image" Target="../media/image28.png"/><Relationship Id="rId5" Type="http://schemas.openxmlformats.org/officeDocument/2006/relationships/image" Target="../media/image47.png"/><Relationship Id="rId4" Type="http://schemas.microsoft.com/office/2007/relationships/hdphoto" Target="../media/hdphoto1.wdp"/></Relationships>
</file>

<file path=ppt/slides/_rels/slide5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xml"/><Relationship Id="rId1" Type="http://schemas.openxmlformats.org/officeDocument/2006/relationships/slideLayout" Target="../slideLayouts/slideLayout29.xml"/><Relationship Id="rId5" Type="http://schemas.openxmlformats.org/officeDocument/2006/relationships/image" Target="../media/image28.png"/><Relationship Id="rId4" Type="http://schemas.microsoft.com/office/2007/relationships/hdphoto" Target="../media/hdphoto1.wdp"/></Relationships>
</file>

<file path=ppt/slides/_rels/slide5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7.png"/><Relationship Id="rId1" Type="http://schemas.openxmlformats.org/officeDocument/2006/relationships/slideLayout" Target="../slideLayouts/slideLayout29.xml"/><Relationship Id="rId4" Type="http://schemas.openxmlformats.org/officeDocument/2006/relationships/image" Target="../media/image28.png"/></Relationships>
</file>

<file path=ppt/slides/_rels/slide5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7.xml"/><Relationship Id="rId1" Type="http://schemas.openxmlformats.org/officeDocument/2006/relationships/slideLayout" Target="../slideLayouts/slideLayout29.xml"/><Relationship Id="rId5" Type="http://schemas.openxmlformats.org/officeDocument/2006/relationships/image" Target="../media/image28.png"/><Relationship Id="rId4" Type="http://schemas.microsoft.com/office/2007/relationships/hdphoto" Target="../media/hdphoto1.wdp"/></Relationships>
</file>

<file path=ppt/slides/_rels/slide5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29.xml"/><Relationship Id="rId5" Type="http://schemas.openxmlformats.org/officeDocument/2006/relationships/image" Target="../media/image28.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9.xml"/><Relationship Id="rId1" Type="http://schemas.openxmlformats.org/officeDocument/2006/relationships/slideLayout" Target="../slideLayouts/slideLayout29.xml"/><Relationship Id="rId4" Type="http://schemas.openxmlformats.org/officeDocument/2006/relationships/image" Target="../media/image48.png"/></Relationships>
</file>

<file path=ppt/slides/_rels/slide6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45.png"/><Relationship Id="rId1" Type="http://schemas.openxmlformats.org/officeDocument/2006/relationships/slideLayout" Target="../slideLayouts/slideLayout39.xml"/></Relationships>
</file>

<file path=ppt/slides/_rels/slide6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29.xml"/><Relationship Id="rId5" Type="http://schemas.openxmlformats.org/officeDocument/2006/relationships/image" Target="../media/image28.png"/><Relationship Id="rId4" Type="http://schemas.microsoft.com/office/2007/relationships/hdphoto" Target="../media/hdphoto1.wdp"/></Relationships>
</file>

<file path=ppt/slides/_rels/slide6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44.xml"/><Relationship Id="rId4" Type="http://schemas.microsoft.com/office/2007/relationships/hdphoto" Target="../media/hdphoto1.wdp"/></Relationships>
</file>

<file path=ppt/slides/_rels/slide6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hyperlink" Target="file:///C:\Users\Hans\Documents\WERELDDAG2019\Filmpjes%20Typito\Cathy%20Berx.mp4" TargetMode="External"/><Relationship Id="rId5" Type="http://schemas.openxmlformats.org/officeDocument/2006/relationships/image" Target="../media/image8.png"/><Relationship Id="rId4" Type="http://schemas.openxmlformats.org/officeDocument/2006/relationships/image" Target="../media/image5.png"/></Relationships>
</file>

<file path=ppt/slides/_rels/slide6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5.png"/></Relationships>
</file>

<file path=ppt/slides/_rels/slide6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hyperlink" Target="file:///C:\Users\Hans\Documents\WERELDDAG2019\Filmpjes%20Typito\Miranda%20Coppens.mp4" TargetMode="External"/><Relationship Id="rId5" Type="http://schemas.openxmlformats.org/officeDocument/2006/relationships/image" Target="../media/image8.png"/><Relationship Id="rId4" Type="http://schemas.openxmlformats.org/officeDocument/2006/relationships/image" Target="../media/image5.png"/></Relationships>
</file>

<file path=ppt/slides/_rels/slide6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hyperlink" Target="file:///C:\Users\Hans\Documents\WERELDDAG2019\Filmpjes%20Typito\Guy%20Vloebergh%20.mp4" TargetMode="External"/><Relationship Id="rId5" Type="http://schemas.openxmlformats.org/officeDocument/2006/relationships/image" Target="../media/image8.png"/><Relationship Id="rId4" Type="http://schemas.openxmlformats.org/officeDocument/2006/relationships/image" Target="../media/image5.png"/></Relationships>
</file>

<file path=ppt/slides/_rels/slide6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hyperlink" Target="https://www.mentimeter.com/s/a9555b2c19dc0c6a3005956c58e40c16/15164f46730c" TargetMode="External"/><Relationship Id="rId5" Type="http://schemas.openxmlformats.org/officeDocument/2006/relationships/image" Target="../media/image8.png"/><Relationship Id="rId4" Type="http://schemas.openxmlformats.org/officeDocument/2006/relationships/image" Target="../media/image5.png"/></Relationships>
</file>

<file path=ppt/slides/_rels/slide6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endParaRPr lang="nl-BE"/>
          </a:p>
        </p:txBody>
      </p:sp>
      <p:sp>
        <p:nvSpPr>
          <p:cNvPr id="3" name="Ondertitel 2"/>
          <p:cNvSpPr>
            <a:spLocks noGrp="1"/>
          </p:cNvSpPr>
          <p:nvPr>
            <p:ph type="subTitle" idx="1"/>
          </p:nvPr>
        </p:nvSpPr>
        <p:spPr/>
        <p:txBody>
          <a:bodyPr/>
          <a:lstStyle/>
          <a:p>
            <a:endParaRPr lang="nl-BE"/>
          </a:p>
        </p:txBody>
      </p:sp>
      <p:sp>
        <p:nvSpPr>
          <p:cNvPr id="4" name="Rectangle 4"/>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nl-BE"/>
          </a:p>
        </p:txBody>
      </p:sp>
      <p:pic>
        <p:nvPicPr>
          <p:cNvPr id="1031" name="Picture 7"/>
          <p:cNvPicPr>
            <a:picLocks noChangeAspect="1" noChangeArrowheads="1"/>
          </p:cNvPicPr>
          <p:nvPr/>
        </p:nvPicPr>
        <p:blipFill rotWithShape="1">
          <a:blip r:embed="rId2">
            <a:extLst>
              <a:ext uri="{28A0092B-C50C-407E-A947-70E740481C1C}">
                <a14:useLocalDpi xmlns:a14="http://schemas.microsoft.com/office/drawing/2010/main" val="0"/>
              </a:ext>
            </a:extLst>
          </a:blip>
          <a:srcRect l="10250" t="14533" r="31250" b="5200"/>
          <a:stretch/>
        </p:blipFill>
        <p:spPr bwMode="auto">
          <a:xfrm>
            <a:off x="-16016" y="-27384"/>
            <a:ext cx="9160016" cy="70696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75368" y="228600"/>
            <a:ext cx="1472696" cy="8065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55775" y="6093296"/>
            <a:ext cx="1833533" cy="6845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3"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77341" y="6081274"/>
            <a:ext cx="1982891" cy="6851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5273465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98060" y="1071367"/>
            <a:ext cx="3547879" cy="4715266"/>
          </a:xfrm>
          <a:prstGeom prst="rect">
            <a:avLst/>
          </a:prstGeom>
        </p:spPr>
      </p:pic>
    </p:spTree>
    <p:extLst>
      <p:ext uri="{BB962C8B-B14F-4D97-AF65-F5344CB8AC3E}">
        <p14:creationId xmlns:p14="http://schemas.microsoft.com/office/powerpoint/2010/main" val="293865702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Slide Number Placeholder 2"/>
          <p:cNvSpPr>
            <a:spLocks noGrp="1"/>
          </p:cNvSpPr>
          <p:nvPr>
            <p:ph type="sldNum" sz="quarter" idx="12"/>
          </p:nvPr>
        </p:nvSpPr>
        <p:spPr/>
        <p:txBody>
          <a:bodyPr/>
          <a:lstStyle/>
          <a:p>
            <a:fld id="{3B032377-C103-4EFE-98C1-80A6E5A7472A}" type="slidenum">
              <a:rPr lang="nl-NL" smtClean="0"/>
              <a:t>11</a:t>
            </a:fld>
            <a:endParaRPr lang="nl-NL"/>
          </a:p>
        </p:txBody>
      </p:sp>
      <p:pic>
        <p:nvPicPr>
          <p:cNvPr id="4" name="Image 4"/>
          <p:cNvPicPr/>
          <p:nvPr/>
        </p:nvPicPr>
        <p:blipFill>
          <a:blip r:embed="rId3">
            <a:extLst>
              <a:ext uri="{28A0092B-C50C-407E-A947-70E740481C1C}">
                <a14:useLocalDpi xmlns:a14="http://schemas.microsoft.com/office/drawing/2010/main" val="0"/>
              </a:ext>
            </a:extLst>
          </a:blip>
          <a:stretch>
            <a:fillRect/>
          </a:stretch>
        </p:blipFill>
        <p:spPr>
          <a:xfrm>
            <a:off x="0" y="0"/>
            <a:ext cx="9180512" cy="6858000"/>
          </a:xfrm>
          <a:prstGeom prst="rect">
            <a:avLst/>
          </a:prstGeom>
        </p:spPr>
      </p:pic>
      <p:sp>
        <p:nvSpPr>
          <p:cNvPr id="5" name="Rectangle 4"/>
          <p:cNvSpPr/>
          <p:nvPr/>
        </p:nvSpPr>
        <p:spPr>
          <a:xfrm>
            <a:off x="246856" y="5915920"/>
            <a:ext cx="4572000" cy="815608"/>
          </a:xfrm>
          <a:prstGeom prst="rect">
            <a:avLst/>
          </a:prstGeom>
        </p:spPr>
        <p:txBody>
          <a:bodyPr>
            <a:spAutoFit/>
          </a:bodyPr>
          <a:lstStyle/>
          <a:p>
            <a:r>
              <a:rPr lang="en-GB" b="1" dirty="0">
                <a:solidFill>
                  <a:srgbClr val="000000"/>
                </a:solidFill>
                <a:latin typeface="Cambria" panose="02040503050406030204" pitchFamily="18" charset="0"/>
                <a:ea typeface="MS Mincho"/>
                <a:cs typeface="Times New Roman" panose="02020603050405020304" pitchFamily="18" charset="0"/>
              </a:rPr>
              <a:t>Figure 2</a:t>
            </a:r>
            <a:r>
              <a:rPr lang="en-GB" dirty="0">
                <a:solidFill>
                  <a:srgbClr val="000000"/>
                </a:solidFill>
                <a:latin typeface="Cambria" panose="02040503050406030204" pitchFamily="18" charset="0"/>
                <a:ea typeface="MS Mincho"/>
                <a:cs typeface="Times New Roman" panose="02020603050405020304" pitchFamily="18" charset="0"/>
              </a:rPr>
              <a:t>: Phone basins based on cell phones billing addresses </a:t>
            </a:r>
            <a:r>
              <a:rPr lang="en-GB" sz="1200" dirty="0">
                <a:solidFill>
                  <a:srgbClr val="000000"/>
                </a:solidFill>
                <a:latin typeface="Cambria" panose="02040503050406030204" pitchFamily="18" charset="0"/>
                <a:ea typeface="MS Mincho"/>
                <a:cs typeface="Times New Roman" panose="02020603050405020304" pitchFamily="18" charset="0"/>
              </a:rPr>
              <a:t>(</a:t>
            </a:r>
            <a:r>
              <a:rPr lang="en-GB" sz="1200" dirty="0" err="1">
                <a:solidFill>
                  <a:srgbClr val="000000"/>
                </a:solidFill>
                <a:latin typeface="Cambria" panose="02040503050406030204" pitchFamily="18" charset="0"/>
                <a:ea typeface="MS Mincho"/>
                <a:cs typeface="Times New Roman" panose="02020603050405020304" pitchFamily="18" charset="0"/>
              </a:rPr>
              <a:t>Blondel</a:t>
            </a:r>
            <a:r>
              <a:rPr lang="en-GB" sz="1200" dirty="0">
                <a:solidFill>
                  <a:srgbClr val="000000"/>
                </a:solidFill>
                <a:latin typeface="Cambria" panose="02040503050406030204" pitchFamily="18" charset="0"/>
                <a:ea typeface="MS Mincho"/>
                <a:cs typeface="Times New Roman" panose="02020603050405020304" pitchFamily="18" charset="0"/>
              </a:rPr>
              <a:t> et al 2010) </a:t>
            </a:r>
            <a:r>
              <a:rPr lang="en-GB" sz="1200" dirty="0">
                <a:solidFill>
                  <a:srgbClr val="000000"/>
                </a:solidFill>
                <a:latin typeface="Times New Roman" panose="02020603050405020304" pitchFamily="18" charset="0"/>
                <a:ea typeface="MS Mincho"/>
              </a:rPr>
              <a:t>  </a:t>
            </a:r>
            <a:r>
              <a:rPr lang="en-US" sz="1100" dirty="0">
                <a:solidFill>
                  <a:srgbClr val="000000"/>
                </a:solidFill>
                <a:latin typeface="Times New Roman" panose="02020603050405020304" pitchFamily="18" charset="0"/>
                <a:ea typeface="MS Mincho"/>
              </a:rPr>
              <a:t>(1) </a:t>
            </a:r>
            <a:r>
              <a:rPr lang="en-GB" sz="1100" dirty="0">
                <a:solidFill>
                  <a:srgbClr val="000000"/>
                </a:solidFill>
                <a:latin typeface="Times New Roman" panose="02020603050405020304" pitchFamily="18" charset="0"/>
                <a:ea typeface="MS Mincho"/>
              </a:rPr>
              <a:t>regional city, (2) major city , (3) provincial border</a:t>
            </a:r>
            <a:endParaRPr lang="en-US" dirty="0"/>
          </a:p>
        </p:txBody>
      </p:sp>
      <p:sp>
        <p:nvSpPr>
          <p:cNvPr id="6" name="TextBox 5"/>
          <p:cNvSpPr txBox="1"/>
          <p:nvPr/>
        </p:nvSpPr>
        <p:spPr>
          <a:xfrm>
            <a:off x="7075254" y="159009"/>
            <a:ext cx="1995354" cy="369332"/>
          </a:xfrm>
          <a:prstGeom prst="rect">
            <a:avLst/>
          </a:prstGeom>
          <a:noFill/>
        </p:spPr>
        <p:txBody>
          <a:bodyPr wrap="none" rtlCol="0">
            <a:spAutoFit/>
          </a:bodyPr>
          <a:lstStyle/>
          <a:p>
            <a:r>
              <a:rPr lang="en-US" b="1" dirty="0" smtClean="0"/>
              <a:t>TELEFOONBASSINS</a:t>
            </a:r>
            <a:endParaRPr lang="en-US" b="1" dirty="0"/>
          </a:p>
        </p:txBody>
      </p:sp>
    </p:spTree>
    <p:extLst>
      <p:ext uri="{BB962C8B-B14F-4D97-AF65-F5344CB8AC3E}">
        <p14:creationId xmlns:p14="http://schemas.microsoft.com/office/powerpoint/2010/main" val="6108125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3B032377-C103-4EFE-98C1-80A6E5A7472A}" type="slidenum">
              <a:rPr lang="nl-NL" smtClean="0"/>
              <a:t>12</a:t>
            </a:fld>
            <a:endParaRPr lang="nl-NL"/>
          </a:p>
        </p:txBody>
      </p:sp>
      <p:pic>
        <p:nvPicPr>
          <p:cNvPr id="4" name="Image 5"/>
          <p:cNvPicPr/>
          <p:nvPr/>
        </p:nvPicPr>
        <p:blipFill>
          <a:blip r:embed="rId3">
            <a:extLst>
              <a:ext uri="{28A0092B-C50C-407E-A947-70E740481C1C}">
                <a14:useLocalDpi xmlns:a14="http://schemas.microsoft.com/office/drawing/2010/main" val="0"/>
              </a:ext>
            </a:extLst>
          </a:blip>
          <a:stretch>
            <a:fillRect/>
          </a:stretch>
        </p:blipFill>
        <p:spPr>
          <a:xfrm>
            <a:off x="215008" y="1556790"/>
            <a:ext cx="4392488" cy="3284985"/>
          </a:xfrm>
          <a:prstGeom prst="rect">
            <a:avLst/>
          </a:prstGeom>
        </p:spPr>
      </p:pic>
      <p:pic>
        <p:nvPicPr>
          <p:cNvPr id="5" name="Image 4"/>
          <p:cNvPicPr/>
          <p:nvPr/>
        </p:nvPicPr>
        <p:blipFill>
          <a:blip r:embed="rId4">
            <a:extLst>
              <a:ext uri="{28A0092B-C50C-407E-A947-70E740481C1C}">
                <a14:useLocalDpi xmlns:a14="http://schemas.microsoft.com/office/drawing/2010/main" val="0"/>
              </a:ext>
            </a:extLst>
          </a:blip>
          <a:stretch>
            <a:fillRect/>
          </a:stretch>
        </p:blipFill>
        <p:spPr>
          <a:xfrm>
            <a:off x="4751512" y="1628800"/>
            <a:ext cx="4392488" cy="3289550"/>
          </a:xfrm>
          <a:prstGeom prst="rect">
            <a:avLst/>
          </a:prstGeom>
        </p:spPr>
      </p:pic>
    </p:spTree>
    <p:extLst>
      <p:ext uri="{BB962C8B-B14F-4D97-AF65-F5344CB8AC3E}">
        <p14:creationId xmlns:p14="http://schemas.microsoft.com/office/powerpoint/2010/main" val="41748561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96799"/>
            <a:ext cx="9144000" cy="6464401"/>
          </a:xfrm>
          <a:prstGeom prst="rect">
            <a:avLst/>
          </a:prstGeom>
        </p:spPr>
      </p:pic>
      <p:sp>
        <p:nvSpPr>
          <p:cNvPr id="4" name="TextBox 3"/>
          <p:cNvSpPr txBox="1"/>
          <p:nvPr/>
        </p:nvSpPr>
        <p:spPr>
          <a:xfrm>
            <a:off x="6300192" y="124175"/>
            <a:ext cx="2762103" cy="369332"/>
          </a:xfrm>
          <a:prstGeom prst="rect">
            <a:avLst/>
          </a:prstGeom>
          <a:noFill/>
        </p:spPr>
        <p:txBody>
          <a:bodyPr wrap="none" rtlCol="0">
            <a:spAutoFit/>
          </a:bodyPr>
          <a:lstStyle/>
          <a:p>
            <a:r>
              <a:rPr lang="en-US" b="1" dirty="0" smtClean="0"/>
              <a:t>ALLE PENDELBEWEGINGEN</a:t>
            </a:r>
            <a:endParaRPr lang="en-US" b="1" dirty="0"/>
          </a:p>
        </p:txBody>
      </p:sp>
    </p:spTree>
    <p:extLst>
      <p:ext uri="{BB962C8B-B14F-4D97-AF65-F5344CB8AC3E}">
        <p14:creationId xmlns:p14="http://schemas.microsoft.com/office/powerpoint/2010/main" val="42876166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3B032377-C103-4EFE-98C1-80A6E5A7472A}" type="slidenum">
              <a:rPr lang="nl-NL" smtClean="0"/>
              <a:t>14</a:t>
            </a:fld>
            <a:endParaRPr lang="nl-NL"/>
          </a:p>
        </p:txBody>
      </p:sp>
      <p:sp>
        <p:nvSpPr>
          <p:cNvPr id="5" name="TextBox 4"/>
          <p:cNvSpPr txBox="1"/>
          <p:nvPr/>
        </p:nvSpPr>
        <p:spPr>
          <a:xfrm>
            <a:off x="6300192" y="124175"/>
            <a:ext cx="2722733" cy="369332"/>
          </a:xfrm>
          <a:prstGeom prst="rect">
            <a:avLst/>
          </a:prstGeom>
          <a:noFill/>
        </p:spPr>
        <p:txBody>
          <a:bodyPr wrap="none" rtlCol="0">
            <a:spAutoFit/>
          </a:bodyPr>
          <a:lstStyle/>
          <a:p>
            <a:r>
              <a:rPr lang="en-US" dirty="0" smtClean="0"/>
              <a:t>ALLE PENDELBEWEGINGEN</a:t>
            </a:r>
            <a:endParaRPr lang="en-US" dirty="0"/>
          </a:p>
        </p:txBody>
      </p:sp>
      <p:pic>
        <p:nvPicPr>
          <p:cNvPr id="7" name="Picture 6"/>
          <p:cNvPicPr>
            <a:picLocks noChangeAspect="1"/>
          </p:cNvPicPr>
          <p:nvPr/>
        </p:nvPicPr>
        <p:blipFill>
          <a:blip r:embed="rId2"/>
          <a:stretch>
            <a:fillRect/>
          </a:stretch>
        </p:blipFill>
        <p:spPr>
          <a:xfrm>
            <a:off x="0" y="0"/>
            <a:ext cx="9148356" cy="7149708"/>
          </a:xfrm>
          <a:prstGeom prst="rect">
            <a:avLst/>
          </a:prstGeom>
        </p:spPr>
      </p:pic>
      <p:sp>
        <p:nvSpPr>
          <p:cNvPr id="6" name="TextBox 5"/>
          <p:cNvSpPr txBox="1"/>
          <p:nvPr/>
        </p:nvSpPr>
        <p:spPr>
          <a:xfrm>
            <a:off x="6452592" y="276575"/>
            <a:ext cx="2762103" cy="369332"/>
          </a:xfrm>
          <a:prstGeom prst="rect">
            <a:avLst/>
          </a:prstGeom>
          <a:noFill/>
        </p:spPr>
        <p:txBody>
          <a:bodyPr wrap="none" rtlCol="0">
            <a:spAutoFit/>
          </a:bodyPr>
          <a:lstStyle/>
          <a:p>
            <a:r>
              <a:rPr lang="en-US" b="1" dirty="0" smtClean="0"/>
              <a:t>ALLE PENDELBEWEGINGEN</a:t>
            </a:r>
            <a:endParaRPr lang="en-US" b="1" dirty="0"/>
          </a:p>
        </p:txBody>
      </p:sp>
      <p:pic>
        <p:nvPicPr>
          <p:cNvPr id="3" name="Picture 2"/>
          <p:cNvPicPr>
            <a:picLocks noChangeAspect="1"/>
          </p:cNvPicPr>
          <p:nvPr/>
        </p:nvPicPr>
        <p:blipFill>
          <a:blip r:embed="rId3"/>
          <a:stretch>
            <a:fillRect/>
          </a:stretch>
        </p:blipFill>
        <p:spPr>
          <a:xfrm>
            <a:off x="0" y="5630539"/>
            <a:ext cx="5024846" cy="1451623"/>
          </a:xfrm>
          <a:prstGeom prst="rect">
            <a:avLst/>
          </a:prstGeom>
        </p:spPr>
      </p:pic>
      <p:sp>
        <p:nvSpPr>
          <p:cNvPr id="4" name="Rectangle 3"/>
          <p:cNvSpPr/>
          <p:nvPr/>
        </p:nvSpPr>
        <p:spPr>
          <a:xfrm>
            <a:off x="4772297" y="6356351"/>
            <a:ext cx="4250628" cy="5016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887616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p:nvPr/>
        </p:nvPicPr>
        <p:blipFill>
          <a:blip r:embed="rId2" cstate="print">
            <a:extLst>
              <a:ext uri="{28A0092B-C50C-407E-A947-70E740481C1C}">
                <a14:useLocalDpi xmlns:a14="http://schemas.microsoft.com/office/drawing/2010/main" val="0"/>
              </a:ext>
            </a:extLst>
          </a:blip>
          <a:stretch>
            <a:fillRect/>
          </a:stretch>
        </p:blipFill>
        <p:spPr bwMode="auto">
          <a:xfrm>
            <a:off x="827584" y="2176"/>
            <a:ext cx="8392780" cy="6858000"/>
          </a:xfrm>
          <a:prstGeom prst="rect">
            <a:avLst/>
          </a:prstGeom>
          <a:noFill/>
          <a:ln>
            <a:noFill/>
          </a:ln>
        </p:spPr>
      </p:pic>
      <p:sp>
        <p:nvSpPr>
          <p:cNvPr id="7" name="Rectangle 6"/>
          <p:cNvSpPr/>
          <p:nvPr/>
        </p:nvSpPr>
        <p:spPr>
          <a:xfrm>
            <a:off x="4101737" y="5608320"/>
            <a:ext cx="844732" cy="4441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Slide Number Placeholder 2"/>
          <p:cNvSpPr>
            <a:spLocks noGrp="1"/>
          </p:cNvSpPr>
          <p:nvPr>
            <p:ph type="sldNum" sz="quarter" idx="12"/>
          </p:nvPr>
        </p:nvSpPr>
        <p:spPr/>
        <p:txBody>
          <a:bodyPr/>
          <a:lstStyle/>
          <a:p>
            <a:fld id="{3B032377-C103-4EFE-98C1-80A6E5A7472A}" type="slidenum">
              <a:rPr lang="nl-NL" smtClean="0"/>
              <a:t>15</a:t>
            </a:fld>
            <a:endParaRPr lang="nl-NL"/>
          </a:p>
        </p:txBody>
      </p:sp>
      <p:sp>
        <p:nvSpPr>
          <p:cNvPr id="5" name="TextBox 4"/>
          <p:cNvSpPr txBox="1"/>
          <p:nvPr/>
        </p:nvSpPr>
        <p:spPr>
          <a:xfrm>
            <a:off x="6617349" y="180460"/>
            <a:ext cx="2362955" cy="369332"/>
          </a:xfrm>
          <a:prstGeom prst="rect">
            <a:avLst/>
          </a:prstGeom>
          <a:noFill/>
        </p:spPr>
        <p:txBody>
          <a:bodyPr wrap="none" rtlCol="0">
            <a:spAutoFit/>
          </a:bodyPr>
          <a:lstStyle/>
          <a:p>
            <a:r>
              <a:rPr lang="en-US" b="1" dirty="0" smtClean="0"/>
              <a:t>VERHUISBEWEGINGEN</a:t>
            </a:r>
            <a:endParaRPr lang="en-US" b="1" dirty="0"/>
          </a:p>
        </p:txBody>
      </p:sp>
      <p:pic>
        <p:nvPicPr>
          <p:cNvPr id="6" name="Picture 5"/>
          <p:cNvPicPr>
            <a:picLocks noChangeAspect="1"/>
          </p:cNvPicPr>
          <p:nvPr/>
        </p:nvPicPr>
        <p:blipFill>
          <a:blip r:embed="rId3"/>
          <a:stretch>
            <a:fillRect/>
          </a:stretch>
        </p:blipFill>
        <p:spPr>
          <a:xfrm>
            <a:off x="0" y="4589417"/>
            <a:ext cx="4197917" cy="2270759"/>
          </a:xfrm>
          <a:prstGeom prst="rect">
            <a:avLst/>
          </a:prstGeom>
        </p:spPr>
      </p:pic>
    </p:spTree>
    <p:extLst>
      <p:ext uri="{BB962C8B-B14F-4D97-AF65-F5344CB8AC3E}">
        <p14:creationId xmlns:p14="http://schemas.microsoft.com/office/powerpoint/2010/main" val="4820054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306111" y="163163"/>
            <a:ext cx="6924675" cy="5534025"/>
          </a:xfrm>
          <a:prstGeom prst="rect">
            <a:avLst/>
          </a:prstGeom>
        </p:spPr>
      </p:pic>
      <p:sp>
        <p:nvSpPr>
          <p:cNvPr id="4" name="TextBox 3"/>
          <p:cNvSpPr txBox="1"/>
          <p:nvPr/>
        </p:nvSpPr>
        <p:spPr>
          <a:xfrm>
            <a:off x="7093131" y="163163"/>
            <a:ext cx="1513107" cy="369332"/>
          </a:xfrm>
          <a:prstGeom prst="rect">
            <a:avLst/>
          </a:prstGeom>
          <a:noFill/>
        </p:spPr>
        <p:txBody>
          <a:bodyPr wrap="none" rtlCol="0">
            <a:spAutoFit/>
          </a:bodyPr>
          <a:lstStyle/>
          <a:p>
            <a:r>
              <a:rPr lang="en-US" b="1" dirty="0" smtClean="0"/>
              <a:t>INTRATRUCKS</a:t>
            </a:r>
            <a:endParaRPr lang="en-GB" b="1" dirty="0"/>
          </a:p>
        </p:txBody>
      </p:sp>
      <p:pic>
        <p:nvPicPr>
          <p:cNvPr id="5" name="Picture 4"/>
          <p:cNvPicPr>
            <a:picLocks noChangeAspect="1"/>
          </p:cNvPicPr>
          <p:nvPr/>
        </p:nvPicPr>
        <p:blipFill>
          <a:blip r:embed="rId3"/>
          <a:stretch>
            <a:fillRect/>
          </a:stretch>
        </p:blipFill>
        <p:spPr>
          <a:xfrm>
            <a:off x="61912" y="4386169"/>
            <a:ext cx="3273471" cy="2533743"/>
          </a:xfrm>
          <a:prstGeom prst="rect">
            <a:avLst/>
          </a:prstGeom>
        </p:spPr>
      </p:pic>
    </p:spTree>
    <p:extLst>
      <p:ext uri="{BB962C8B-B14F-4D97-AF65-F5344CB8AC3E}">
        <p14:creationId xmlns:p14="http://schemas.microsoft.com/office/powerpoint/2010/main" val="122620268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nl-BE"/>
          </a:p>
        </p:txBody>
      </p:sp>
      <p:sp>
        <p:nvSpPr>
          <p:cNvPr id="3" name="Tijdelijke aanduiding voor inhoud 2"/>
          <p:cNvSpPr>
            <a:spLocks noGrp="1"/>
          </p:cNvSpPr>
          <p:nvPr>
            <p:ph idx="1"/>
          </p:nvPr>
        </p:nvSpPr>
        <p:spPr/>
        <p:txBody>
          <a:bodyPr/>
          <a:lstStyle/>
          <a:p>
            <a:endParaRPr lang="nl-BE"/>
          </a:p>
        </p:txBody>
      </p:sp>
      <p:pic>
        <p:nvPicPr>
          <p:cNvPr id="205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0516" t="16220" r="31572" b="6804"/>
          <a:stretch/>
        </p:blipFill>
        <p:spPr bwMode="auto">
          <a:xfrm>
            <a:off x="-36512" y="-27384"/>
            <a:ext cx="9209202" cy="688538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5278839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nl-BE"/>
          </a:p>
        </p:txBody>
      </p:sp>
      <p:sp>
        <p:nvSpPr>
          <p:cNvPr id="3" name="Tijdelijke aanduiding voor inhoud 2"/>
          <p:cNvSpPr>
            <a:spLocks noGrp="1"/>
          </p:cNvSpPr>
          <p:nvPr>
            <p:ph idx="1"/>
          </p:nvPr>
        </p:nvSpPr>
        <p:spPr/>
        <p:txBody>
          <a:bodyPr/>
          <a:lstStyle/>
          <a:p>
            <a:endParaRPr lang="nl-BE"/>
          </a:p>
        </p:txBody>
      </p:sp>
      <p:pic>
        <p:nvPicPr>
          <p:cNvPr id="307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0361" t="23230" r="31959" b="12027"/>
          <a:stretch/>
        </p:blipFill>
        <p:spPr bwMode="auto">
          <a:xfrm>
            <a:off x="-48923" y="0"/>
            <a:ext cx="9238121"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3523238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4"/>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nl-BE"/>
          </a:p>
        </p:txBody>
      </p:sp>
      <p:grpSp>
        <p:nvGrpSpPr>
          <p:cNvPr id="6" name="Groep 5"/>
          <p:cNvGrpSpPr/>
          <p:nvPr/>
        </p:nvGrpSpPr>
        <p:grpSpPr>
          <a:xfrm>
            <a:off x="1731648" y="492868"/>
            <a:ext cx="5792680" cy="4793461"/>
            <a:chOff x="553319" y="31200"/>
            <a:chExt cx="9160016" cy="7873111"/>
          </a:xfrm>
        </p:grpSpPr>
        <p:grpSp>
          <p:nvGrpSpPr>
            <p:cNvPr id="5" name="Groep 4"/>
            <p:cNvGrpSpPr/>
            <p:nvPr/>
          </p:nvGrpSpPr>
          <p:grpSpPr>
            <a:xfrm>
              <a:off x="553319" y="31200"/>
              <a:ext cx="9160016" cy="7872443"/>
              <a:chOff x="553319" y="31200"/>
              <a:chExt cx="9160016" cy="7872443"/>
            </a:xfrm>
          </p:grpSpPr>
          <p:pic>
            <p:nvPicPr>
              <p:cNvPr id="1031" name="Picture 7"/>
              <p:cNvPicPr>
                <a:picLocks noChangeAspect="1" noChangeArrowheads="1"/>
              </p:cNvPicPr>
              <p:nvPr/>
            </p:nvPicPr>
            <p:blipFill rotWithShape="1">
              <a:blip r:embed="rId2">
                <a:extLst>
                  <a:ext uri="{28A0092B-C50C-407E-A947-70E740481C1C}">
                    <a14:useLocalDpi xmlns:a14="http://schemas.microsoft.com/office/drawing/2010/main" val="0"/>
                  </a:ext>
                </a:extLst>
              </a:blip>
              <a:srcRect l="10250" t="14533" r="31250" b="5200"/>
              <a:stretch/>
            </p:blipFill>
            <p:spPr bwMode="auto">
              <a:xfrm>
                <a:off x="553319" y="31200"/>
                <a:ext cx="9160016" cy="70696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96978" y="394015"/>
                <a:ext cx="1472697" cy="8065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43193" y="7219124"/>
                <a:ext cx="1833532" cy="6845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pic>
          <p:nvPicPr>
            <p:cNvPr id="1033" name="Picture 9"/>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171171" y="7219124"/>
              <a:ext cx="1982892" cy="6851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 name="Tekstvak 6"/>
          <p:cNvSpPr txBox="1"/>
          <p:nvPr/>
        </p:nvSpPr>
        <p:spPr>
          <a:xfrm>
            <a:off x="1115616" y="5517232"/>
            <a:ext cx="6700200" cy="707886"/>
          </a:xfrm>
          <a:prstGeom prst="rect">
            <a:avLst/>
          </a:prstGeom>
          <a:noFill/>
        </p:spPr>
        <p:txBody>
          <a:bodyPr wrap="square" rtlCol="0">
            <a:spAutoFit/>
          </a:bodyPr>
          <a:lstStyle/>
          <a:p>
            <a:pPr algn="ctr"/>
            <a:r>
              <a:rPr lang="nl-NL" sz="2000" b="1" dirty="0">
                <a:solidFill>
                  <a:schemeClr val="accent6"/>
                </a:solidFill>
              </a:rPr>
              <a:t>HANS BONTE</a:t>
            </a:r>
          </a:p>
          <a:p>
            <a:pPr algn="ctr"/>
            <a:r>
              <a:rPr lang="nl-NL" sz="2000" b="1" dirty="0">
                <a:solidFill>
                  <a:schemeClr val="accent6"/>
                </a:solidFill>
              </a:rPr>
              <a:t>BURGEMEESTER VILVOORDE</a:t>
            </a:r>
          </a:p>
        </p:txBody>
      </p:sp>
    </p:spTree>
    <p:extLst>
      <p:ext uri="{BB962C8B-B14F-4D97-AF65-F5344CB8AC3E}">
        <p14:creationId xmlns:p14="http://schemas.microsoft.com/office/powerpoint/2010/main" val="40944925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4"/>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nl-BE"/>
          </a:p>
        </p:txBody>
      </p:sp>
      <p:grpSp>
        <p:nvGrpSpPr>
          <p:cNvPr id="6" name="Groep 5"/>
          <p:cNvGrpSpPr/>
          <p:nvPr/>
        </p:nvGrpSpPr>
        <p:grpSpPr>
          <a:xfrm>
            <a:off x="1731648" y="492868"/>
            <a:ext cx="5792680" cy="4793461"/>
            <a:chOff x="553319" y="31200"/>
            <a:chExt cx="9160016" cy="7873111"/>
          </a:xfrm>
        </p:grpSpPr>
        <p:grpSp>
          <p:nvGrpSpPr>
            <p:cNvPr id="5" name="Groep 4"/>
            <p:cNvGrpSpPr/>
            <p:nvPr/>
          </p:nvGrpSpPr>
          <p:grpSpPr>
            <a:xfrm>
              <a:off x="553319" y="31200"/>
              <a:ext cx="9160016" cy="7872443"/>
              <a:chOff x="553319" y="31200"/>
              <a:chExt cx="9160016" cy="7872443"/>
            </a:xfrm>
          </p:grpSpPr>
          <p:pic>
            <p:nvPicPr>
              <p:cNvPr id="1031" name="Picture 7"/>
              <p:cNvPicPr>
                <a:picLocks noChangeAspect="1" noChangeArrowheads="1"/>
              </p:cNvPicPr>
              <p:nvPr/>
            </p:nvPicPr>
            <p:blipFill rotWithShape="1">
              <a:blip r:embed="rId2">
                <a:extLst>
                  <a:ext uri="{28A0092B-C50C-407E-A947-70E740481C1C}">
                    <a14:useLocalDpi xmlns:a14="http://schemas.microsoft.com/office/drawing/2010/main" val="0"/>
                  </a:ext>
                </a:extLst>
              </a:blip>
              <a:srcRect l="10250" t="14533" r="31250" b="5200"/>
              <a:stretch/>
            </p:blipFill>
            <p:spPr bwMode="auto">
              <a:xfrm>
                <a:off x="553319" y="31200"/>
                <a:ext cx="9160016" cy="70696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96978" y="394015"/>
                <a:ext cx="1472697" cy="8065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43193" y="7219124"/>
                <a:ext cx="1833532" cy="6845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pic>
          <p:nvPicPr>
            <p:cNvPr id="1033" name="Picture 9"/>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171171" y="7219124"/>
              <a:ext cx="1982892" cy="6851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 name="Tekstvak 6"/>
          <p:cNvSpPr txBox="1"/>
          <p:nvPr/>
        </p:nvSpPr>
        <p:spPr>
          <a:xfrm>
            <a:off x="1115616" y="5517232"/>
            <a:ext cx="6700200" cy="892552"/>
          </a:xfrm>
          <a:prstGeom prst="rect">
            <a:avLst/>
          </a:prstGeom>
          <a:noFill/>
        </p:spPr>
        <p:txBody>
          <a:bodyPr wrap="square" rtlCol="0">
            <a:spAutoFit/>
          </a:bodyPr>
          <a:lstStyle/>
          <a:p>
            <a:pPr algn="ctr"/>
            <a:r>
              <a:rPr lang="nl-NL" sz="2000" b="1" dirty="0" smtClean="0">
                <a:solidFill>
                  <a:schemeClr val="accent6"/>
                </a:solidFill>
              </a:rPr>
              <a:t>DAGVOORZITTER | ANN VERHETSEL</a:t>
            </a:r>
          </a:p>
          <a:p>
            <a:pPr algn="ctr"/>
            <a:r>
              <a:rPr lang="nl-NL" sz="1600" b="1" dirty="0" smtClean="0">
                <a:solidFill>
                  <a:schemeClr val="accent6"/>
                </a:solidFill>
              </a:rPr>
              <a:t>Voorzitter VRP</a:t>
            </a:r>
          </a:p>
          <a:p>
            <a:pPr algn="ctr"/>
            <a:r>
              <a:rPr lang="nl-NL" sz="1600" b="1" dirty="0" smtClean="0">
                <a:solidFill>
                  <a:schemeClr val="accent6"/>
                </a:solidFill>
              </a:rPr>
              <a:t>Universiteit Antwerpen</a:t>
            </a:r>
            <a:endParaRPr lang="nl-BE" sz="1600" b="1" dirty="0">
              <a:solidFill>
                <a:schemeClr val="accent6"/>
              </a:solidFill>
            </a:endParaRPr>
          </a:p>
        </p:txBody>
      </p:sp>
    </p:spTree>
    <p:extLst>
      <p:ext uri="{BB962C8B-B14F-4D97-AF65-F5344CB8AC3E}">
        <p14:creationId xmlns:p14="http://schemas.microsoft.com/office/powerpoint/2010/main" val="316042152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4"/>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nl-BE"/>
          </a:p>
        </p:txBody>
      </p:sp>
      <p:grpSp>
        <p:nvGrpSpPr>
          <p:cNvPr id="6" name="Groep 5"/>
          <p:cNvGrpSpPr/>
          <p:nvPr/>
        </p:nvGrpSpPr>
        <p:grpSpPr>
          <a:xfrm>
            <a:off x="1731648" y="492868"/>
            <a:ext cx="5792680" cy="4793461"/>
            <a:chOff x="553319" y="31200"/>
            <a:chExt cx="9160016" cy="7873111"/>
          </a:xfrm>
        </p:grpSpPr>
        <p:grpSp>
          <p:nvGrpSpPr>
            <p:cNvPr id="5" name="Groep 4"/>
            <p:cNvGrpSpPr/>
            <p:nvPr/>
          </p:nvGrpSpPr>
          <p:grpSpPr>
            <a:xfrm>
              <a:off x="553319" y="31200"/>
              <a:ext cx="9160016" cy="7872443"/>
              <a:chOff x="553319" y="31200"/>
              <a:chExt cx="9160016" cy="7872443"/>
            </a:xfrm>
          </p:grpSpPr>
          <p:pic>
            <p:nvPicPr>
              <p:cNvPr id="1031" name="Picture 7"/>
              <p:cNvPicPr>
                <a:picLocks noChangeAspect="1" noChangeArrowheads="1"/>
              </p:cNvPicPr>
              <p:nvPr/>
            </p:nvPicPr>
            <p:blipFill rotWithShape="1">
              <a:blip r:embed="rId2">
                <a:extLst>
                  <a:ext uri="{28A0092B-C50C-407E-A947-70E740481C1C}">
                    <a14:useLocalDpi xmlns:a14="http://schemas.microsoft.com/office/drawing/2010/main" val="0"/>
                  </a:ext>
                </a:extLst>
              </a:blip>
              <a:srcRect l="10250" t="14533" r="31250" b="5200"/>
              <a:stretch/>
            </p:blipFill>
            <p:spPr bwMode="auto">
              <a:xfrm>
                <a:off x="553319" y="31200"/>
                <a:ext cx="9160016" cy="70696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96978" y="394015"/>
                <a:ext cx="1472697" cy="8065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43193" y="7219124"/>
                <a:ext cx="1833532" cy="6845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pic>
          <p:nvPicPr>
            <p:cNvPr id="1033" name="Picture 9"/>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171171" y="7219124"/>
              <a:ext cx="1982892" cy="6851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 name="Tekstvak 6">
            <a:hlinkClick r:id="rId6" action="ppaction://hlinkfile"/>
          </p:cNvPr>
          <p:cNvSpPr txBox="1"/>
          <p:nvPr/>
        </p:nvSpPr>
        <p:spPr>
          <a:xfrm>
            <a:off x="1115616" y="5517232"/>
            <a:ext cx="6700200" cy="707886"/>
          </a:xfrm>
          <a:prstGeom prst="rect">
            <a:avLst/>
          </a:prstGeom>
          <a:noFill/>
        </p:spPr>
        <p:txBody>
          <a:bodyPr wrap="square" rtlCol="0">
            <a:spAutoFit/>
          </a:bodyPr>
          <a:lstStyle/>
          <a:p>
            <a:pPr algn="ctr"/>
            <a:r>
              <a:rPr lang="nl-NL" sz="2000" b="1" dirty="0" smtClean="0">
                <a:solidFill>
                  <a:schemeClr val="accent6"/>
                </a:solidFill>
              </a:rPr>
              <a:t>FILMPJE</a:t>
            </a:r>
          </a:p>
          <a:p>
            <a:pPr algn="ctr"/>
            <a:r>
              <a:rPr lang="nl-NL" sz="2000" b="1" dirty="0" smtClean="0">
                <a:solidFill>
                  <a:schemeClr val="accent6"/>
                </a:solidFill>
              </a:rPr>
              <a:t>BART SOMERS</a:t>
            </a:r>
            <a:endParaRPr lang="nl-BE" sz="1600" b="1" dirty="0">
              <a:solidFill>
                <a:schemeClr val="accent6"/>
              </a:solidFill>
            </a:endParaRPr>
          </a:p>
        </p:txBody>
      </p:sp>
    </p:spTree>
    <p:extLst>
      <p:ext uri="{BB962C8B-B14F-4D97-AF65-F5344CB8AC3E}">
        <p14:creationId xmlns:p14="http://schemas.microsoft.com/office/powerpoint/2010/main" val="183389106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4"/>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nl-BE"/>
          </a:p>
        </p:txBody>
      </p:sp>
      <p:grpSp>
        <p:nvGrpSpPr>
          <p:cNvPr id="6" name="Groep 5"/>
          <p:cNvGrpSpPr/>
          <p:nvPr/>
        </p:nvGrpSpPr>
        <p:grpSpPr>
          <a:xfrm>
            <a:off x="1731648" y="492868"/>
            <a:ext cx="5792680" cy="4793461"/>
            <a:chOff x="553319" y="31200"/>
            <a:chExt cx="9160016" cy="7873111"/>
          </a:xfrm>
        </p:grpSpPr>
        <p:grpSp>
          <p:nvGrpSpPr>
            <p:cNvPr id="5" name="Groep 4"/>
            <p:cNvGrpSpPr/>
            <p:nvPr/>
          </p:nvGrpSpPr>
          <p:grpSpPr>
            <a:xfrm>
              <a:off x="553319" y="31200"/>
              <a:ext cx="9160016" cy="7872443"/>
              <a:chOff x="553319" y="31200"/>
              <a:chExt cx="9160016" cy="7872443"/>
            </a:xfrm>
          </p:grpSpPr>
          <p:pic>
            <p:nvPicPr>
              <p:cNvPr id="1031" name="Picture 7"/>
              <p:cNvPicPr>
                <a:picLocks noChangeAspect="1" noChangeArrowheads="1"/>
              </p:cNvPicPr>
              <p:nvPr/>
            </p:nvPicPr>
            <p:blipFill rotWithShape="1">
              <a:blip r:embed="rId2">
                <a:extLst>
                  <a:ext uri="{28A0092B-C50C-407E-A947-70E740481C1C}">
                    <a14:useLocalDpi xmlns:a14="http://schemas.microsoft.com/office/drawing/2010/main" val="0"/>
                  </a:ext>
                </a:extLst>
              </a:blip>
              <a:srcRect l="10250" t="14533" r="31250" b="5200"/>
              <a:stretch/>
            </p:blipFill>
            <p:spPr bwMode="auto">
              <a:xfrm>
                <a:off x="553319" y="31200"/>
                <a:ext cx="9160016" cy="70696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96978" y="394015"/>
                <a:ext cx="1472697" cy="8065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43193" y="7219124"/>
                <a:ext cx="1833532" cy="6845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pic>
          <p:nvPicPr>
            <p:cNvPr id="1033" name="Picture 9"/>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171171" y="7219124"/>
              <a:ext cx="1982892" cy="6851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 name="Tekstvak 6">
            <a:hlinkClick r:id="rId6"/>
          </p:cNvPr>
          <p:cNvSpPr txBox="1"/>
          <p:nvPr/>
        </p:nvSpPr>
        <p:spPr>
          <a:xfrm>
            <a:off x="1115616" y="5517232"/>
            <a:ext cx="6700200" cy="1231106"/>
          </a:xfrm>
          <a:prstGeom prst="rect">
            <a:avLst/>
          </a:prstGeom>
          <a:noFill/>
        </p:spPr>
        <p:txBody>
          <a:bodyPr wrap="square" rtlCol="0">
            <a:spAutoFit/>
          </a:bodyPr>
          <a:lstStyle/>
          <a:p>
            <a:pPr algn="ctr"/>
            <a:r>
              <a:rPr lang="nl-NL" sz="2000" b="1" dirty="0">
                <a:solidFill>
                  <a:schemeClr val="accent6"/>
                </a:solidFill>
              </a:rPr>
              <a:t>MENTIMETER</a:t>
            </a:r>
          </a:p>
          <a:p>
            <a:pPr algn="ctr"/>
            <a:endParaRPr lang="nl-NL" dirty="0">
              <a:solidFill>
                <a:schemeClr val="accent6"/>
              </a:solidFill>
            </a:endParaRPr>
          </a:p>
          <a:p>
            <a:pPr lvl="1" algn="ctr"/>
            <a:r>
              <a:rPr lang="nl-BE" dirty="0">
                <a:solidFill>
                  <a:schemeClr val="accent6"/>
                </a:solidFill>
              </a:rPr>
              <a:t>Wifi via </a:t>
            </a:r>
            <a:r>
              <a:rPr lang="nl-BE" dirty="0" err="1">
                <a:solidFill>
                  <a:schemeClr val="accent6"/>
                </a:solidFill>
              </a:rPr>
              <a:t>CCBolwerk_Bezoeker</a:t>
            </a:r>
            <a:endParaRPr lang="nl-BE" dirty="0">
              <a:solidFill>
                <a:schemeClr val="accent6"/>
              </a:solidFill>
            </a:endParaRPr>
          </a:p>
          <a:p>
            <a:pPr lvl="1" algn="ctr"/>
            <a:r>
              <a:rPr lang="nl-BE" dirty="0">
                <a:solidFill>
                  <a:schemeClr val="accent6"/>
                </a:solidFill>
              </a:rPr>
              <a:t>Gebruikersnaam: bezoeker | Paswoord: !Bez1800</a:t>
            </a:r>
          </a:p>
        </p:txBody>
      </p:sp>
    </p:spTree>
    <p:extLst>
      <p:ext uri="{BB962C8B-B14F-4D97-AF65-F5344CB8AC3E}">
        <p14:creationId xmlns:p14="http://schemas.microsoft.com/office/powerpoint/2010/main" val="239546987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4"/>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nl-BE"/>
          </a:p>
        </p:txBody>
      </p:sp>
      <p:grpSp>
        <p:nvGrpSpPr>
          <p:cNvPr id="6" name="Groep 5"/>
          <p:cNvGrpSpPr/>
          <p:nvPr/>
        </p:nvGrpSpPr>
        <p:grpSpPr>
          <a:xfrm>
            <a:off x="1731648" y="492868"/>
            <a:ext cx="5792680" cy="4793461"/>
            <a:chOff x="553319" y="31200"/>
            <a:chExt cx="9160016" cy="7873111"/>
          </a:xfrm>
        </p:grpSpPr>
        <p:grpSp>
          <p:nvGrpSpPr>
            <p:cNvPr id="5" name="Groep 4"/>
            <p:cNvGrpSpPr/>
            <p:nvPr/>
          </p:nvGrpSpPr>
          <p:grpSpPr>
            <a:xfrm>
              <a:off x="553319" y="31200"/>
              <a:ext cx="9160016" cy="7872443"/>
              <a:chOff x="553319" y="31200"/>
              <a:chExt cx="9160016" cy="7872443"/>
            </a:xfrm>
          </p:grpSpPr>
          <p:pic>
            <p:nvPicPr>
              <p:cNvPr id="1031" name="Picture 7"/>
              <p:cNvPicPr>
                <a:picLocks noChangeAspect="1" noChangeArrowheads="1"/>
              </p:cNvPicPr>
              <p:nvPr/>
            </p:nvPicPr>
            <p:blipFill rotWithShape="1">
              <a:blip r:embed="rId2">
                <a:extLst>
                  <a:ext uri="{28A0092B-C50C-407E-A947-70E740481C1C}">
                    <a14:useLocalDpi xmlns:a14="http://schemas.microsoft.com/office/drawing/2010/main" val="0"/>
                  </a:ext>
                </a:extLst>
              </a:blip>
              <a:srcRect l="10250" t="14533" r="31250" b="5200"/>
              <a:stretch/>
            </p:blipFill>
            <p:spPr bwMode="auto">
              <a:xfrm>
                <a:off x="553319" y="31200"/>
                <a:ext cx="9160016" cy="70696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96978" y="394015"/>
                <a:ext cx="1472697" cy="8065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43193" y="7219124"/>
                <a:ext cx="1833532" cy="6845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pic>
          <p:nvPicPr>
            <p:cNvPr id="1033" name="Picture 9"/>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171171" y="7219124"/>
              <a:ext cx="1982892" cy="6851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 name="Tekstvak 6">
            <a:hlinkClick r:id="rId6" action="ppaction://hlinkfile"/>
          </p:cNvPr>
          <p:cNvSpPr txBox="1"/>
          <p:nvPr/>
        </p:nvSpPr>
        <p:spPr>
          <a:xfrm>
            <a:off x="1115616" y="5517232"/>
            <a:ext cx="6700200" cy="707886"/>
          </a:xfrm>
          <a:prstGeom prst="rect">
            <a:avLst/>
          </a:prstGeom>
          <a:noFill/>
        </p:spPr>
        <p:txBody>
          <a:bodyPr wrap="square" rtlCol="0">
            <a:spAutoFit/>
          </a:bodyPr>
          <a:lstStyle/>
          <a:p>
            <a:pPr algn="ctr"/>
            <a:r>
              <a:rPr lang="nl-NL" sz="2000" b="1" dirty="0" smtClean="0">
                <a:solidFill>
                  <a:schemeClr val="accent6"/>
                </a:solidFill>
              </a:rPr>
              <a:t>FILMPJE</a:t>
            </a:r>
          </a:p>
          <a:p>
            <a:pPr algn="ctr"/>
            <a:r>
              <a:rPr lang="nl-NL" sz="2000" b="1" dirty="0" smtClean="0">
                <a:solidFill>
                  <a:schemeClr val="accent6"/>
                </a:solidFill>
              </a:rPr>
              <a:t>STIJN OOSTERLYNCK</a:t>
            </a:r>
            <a:endParaRPr lang="nl-BE" sz="1600" b="1" dirty="0">
              <a:solidFill>
                <a:schemeClr val="accent6"/>
              </a:solidFill>
            </a:endParaRPr>
          </a:p>
        </p:txBody>
      </p:sp>
    </p:spTree>
    <p:extLst>
      <p:ext uri="{BB962C8B-B14F-4D97-AF65-F5344CB8AC3E}">
        <p14:creationId xmlns:p14="http://schemas.microsoft.com/office/powerpoint/2010/main" val="395767660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4"/>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nl-BE"/>
          </a:p>
        </p:txBody>
      </p:sp>
      <p:grpSp>
        <p:nvGrpSpPr>
          <p:cNvPr id="6" name="Groep 5"/>
          <p:cNvGrpSpPr/>
          <p:nvPr/>
        </p:nvGrpSpPr>
        <p:grpSpPr>
          <a:xfrm>
            <a:off x="1731648" y="492868"/>
            <a:ext cx="5792680" cy="4793461"/>
            <a:chOff x="553319" y="31200"/>
            <a:chExt cx="9160016" cy="7873111"/>
          </a:xfrm>
        </p:grpSpPr>
        <p:grpSp>
          <p:nvGrpSpPr>
            <p:cNvPr id="5" name="Groep 4"/>
            <p:cNvGrpSpPr/>
            <p:nvPr/>
          </p:nvGrpSpPr>
          <p:grpSpPr>
            <a:xfrm>
              <a:off x="553319" y="31200"/>
              <a:ext cx="9160016" cy="7872443"/>
              <a:chOff x="553319" y="31200"/>
              <a:chExt cx="9160016" cy="7872443"/>
            </a:xfrm>
          </p:grpSpPr>
          <p:pic>
            <p:nvPicPr>
              <p:cNvPr id="1031" name="Picture 7"/>
              <p:cNvPicPr>
                <a:picLocks noChangeAspect="1" noChangeArrowheads="1"/>
              </p:cNvPicPr>
              <p:nvPr/>
            </p:nvPicPr>
            <p:blipFill rotWithShape="1">
              <a:blip r:embed="rId2">
                <a:extLst>
                  <a:ext uri="{28A0092B-C50C-407E-A947-70E740481C1C}">
                    <a14:useLocalDpi xmlns:a14="http://schemas.microsoft.com/office/drawing/2010/main" val="0"/>
                  </a:ext>
                </a:extLst>
              </a:blip>
              <a:srcRect l="10250" t="14533" r="31250" b="5200"/>
              <a:stretch/>
            </p:blipFill>
            <p:spPr bwMode="auto">
              <a:xfrm>
                <a:off x="553319" y="31200"/>
                <a:ext cx="9160016" cy="70696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96978" y="394015"/>
                <a:ext cx="1472697" cy="8065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43193" y="7219124"/>
                <a:ext cx="1833532" cy="6845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pic>
          <p:nvPicPr>
            <p:cNvPr id="1033" name="Picture 9"/>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171171" y="7219124"/>
              <a:ext cx="1982892" cy="6851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 name="Tekstvak 6"/>
          <p:cNvSpPr txBox="1"/>
          <p:nvPr/>
        </p:nvSpPr>
        <p:spPr>
          <a:xfrm>
            <a:off x="1115616" y="5517232"/>
            <a:ext cx="6700200" cy="1015663"/>
          </a:xfrm>
          <a:prstGeom prst="rect">
            <a:avLst/>
          </a:prstGeom>
          <a:noFill/>
        </p:spPr>
        <p:txBody>
          <a:bodyPr wrap="square" rtlCol="0">
            <a:spAutoFit/>
          </a:bodyPr>
          <a:lstStyle/>
          <a:p>
            <a:pPr algn="ctr"/>
            <a:r>
              <a:rPr lang="nl-NL" sz="2000" b="1" dirty="0" smtClean="0">
                <a:solidFill>
                  <a:schemeClr val="accent6"/>
                </a:solidFill>
              </a:rPr>
              <a:t>  KEY NOTE</a:t>
            </a:r>
            <a:endParaRPr lang="nl-NL" sz="2000" b="1" dirty="0">
              <a:solidFill>
                <a:schemeClr val="accent6"/>
              </a:solidFill>
            </a:endParaRPr>
          </a:p>
          <a:p>
            <a:pPr lvl="1" algn="ctr"/>
            <a:r>
              <a:rPr lang="nl-NL" sz="2000" b="1" dirty="0" smtClean="0">
                <a:solidFill>
                  <a:schemeClr val="accent6"/>
                </a:solidFill>
              </a:rPr>
              <a:t>FILIP </a:t>
            </a:r>
            <a:r>
              <a:rPr lang="nl-NL" sz="2000" b="1" dirty="0">
                <a:solidFill>
                  <a:schemeClr val="accent6"/>
                </a:solidFill>
              </a:rPr>
              <a:t>DE </a:t>
            </a:r>
            <a:r>
              <a:rPr lang="nl-NL" sz="2000" b="1" dirty="0" smtClean="0">
                <a:solidFill>
                  <a:schemeClr val="accent6"/>
                </a:solidFill>
              </a:rPr>
              <a:t>RYNCK    	 BART </a:t>
            </a:r>
            <a:r>
              <a:rPr lang="nl-NL" sz="2000" b="1" dirty="0">
                <a:solidFill>
                  <a:schemeClr val="accent6"/>
                </a:solidFill>
              </a:rPr>
              <a:t>VAN HERCK</a:t>
            </a:r>
          </a:p>
          <a:p>
            <a:pPr lvl="1" algn="ctr"/>
            <a:r>
              <a:rPr lang="nl-NL" sz="2000" b="1" dirty="0" smtClean="0">
                <a:solidFill>
                  <a:schemeClr val="accent6"/>
                </a:solidFill>
              </a:rPr>
              <a:t>   </a:t>
            </a:r>
            <a:r>
              <a:rPr lang="nl-NL" sz="2000" dirty="0" smtClean="0">
                <a:solidFill>
                  <a:schemeClr val="accent6"/>
                </a:solidFill>
              </a:rPr>
              <a:t>UGENT</a:t>
            </a:r>
            <a:r>
              <a:rPr lang="nl-NL" sz="2000" b="1" dirty="0" smtClean="0">
                <a:solidFill>
                  <a:schemeClr val="accent6"/>
                </a:solidFill>
              </a:rPr>
              <a:t>	 	 </a:t>
            </a:r>
            <a:r>
              <a:rPr lang="nl-NL" sz="2000" dirty="0" smtClean="0">
                <a:solidFill>
                  <a:schemeClr val="accent6"/>
                </a:solidFill>
              </a:rPr>
              <a:t>IDEA </a:t>
            </a:r>
            <a:r>
              <a:rPr lang="nl-NL" sz="2000" dirty="0">
                <a:solidFill>
                  <a:schemeClr val="accent6"/>
                </a:solidFill>
              </a:rPr>
              <a:t>CONSULT</a:t>
            </a:r>
            <a:endParaRPr lang="nl-BE" sz="2000" dirty="0">
              <a:solidFill>
                <a:schemeClr val="accent6"/>
              </a:solidFill>
            </a:endParaRPr>
          </a:p>
        </p:txBody>
      </p:sp>
    </p:spTree>
    <p:extLst>
      <p:ext uri="{BB962C8B-B14F-4D97-AF65-F5344CB8AC3E}">
        <p14:creationId xmlns:p14="http://schemas.microsoft.com/office/powerpoint/2010/main" val="323953005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F4335502-A1C6-4948-8C19-FB27ABCBF9DE}"/>
              </a:ext>
            </a:extLst>
          </p:cNvPr>
          <p:cNvPicPr>
            <a:picLocks noChangeAspect="1"/>
          </p:cNvPicPr>
          <p:nvPr/>
        </p:nvPicPr>
        <p:blipFill rotWithShape="1">
          <a:blip r:embed="rId3">
            <a:duotone>
              <a:schemeClr val="accent5">
                <a:shade val="45000"/>
                <a:satMod val="135000"/>
              </a:schemeClr>
              <a:prstClr val="white"/>
            </a:duotone>
            <a:extLst>
              <a:ext uri="{BEBA8EAE-BF5A-486C-A8C5-ECC9F3942E4B}">
                <a14:imgProps xmlns:a14="http://schemas.microsoft.com/office/drawing/2010/main">
                  <a14:imgLayer r:embed="rId4">
                    <a14:imgEffect>
                      <a14:sharpenSoften amount="-50000"/>
                    </a14:imgEffect>
                    <a14:imgEffect>
                      <a14:brightnessContrast contrast="20000"/>
                    </a14:imgEffect>
                  </a14:imgLayer>
                </a14:imgProps>
              </a:ext>
            </a:extLst>
          </a:blip>
          <a:srcRect l="15723" r="11692"/>
          <a:stretch/>
        </p:blipFill>
        <p:spPr>
          <a:xfrm>
            <a:off x="-10201" y="-891480"/>
            <a:ext cx="9154201" cy="9153986"/>
          </a:xfrm>
          <a:prstGeom prst="rect">
            <a:avLst/>
          </a:prstGeom>
        </p:spPr>
      </p:pic>
      <p:sp>
        <p:nvSpPr>
          <p:cNvPr id="2" name="Title 1"/>
          <p:cNvSpPr>
            <a:spLocks noGrp="1"/>
          </p:cNvSpPr>
          <p:nvPr>
            <p:ph type="ctrTitle"/>
          </p:nvPr>
        </p:nvSpPr>
        <p:spPr>
          <a:xfrm>
            <a:off x="2631650" y="1556961"/>
            <a:ext cx="6345889" cy="3810245"/>
          </a:xfrm>
          <a:solidFill>
            <a:schemeClr val="bg1">
              <a:alpha val="47000"/>
            </a:schemeClr>
          </a:solidFill>
        </p:spPr>
        <p:txBody>
          <a:bodyPr anchor="ctr">
            <a:normAutofit/>
          </a:bodyPr>
          <a:lstStyle/>
          <a:p>
            <a:pPr algn="l">
              <a:lnSpc>
                <a:spcPct val="90000"/>
              </a:lnSpc>
            </a:pPr>
            <a:r>
              <a:rPr lang="nl-NL" sz="5700" dirty="0">
                <a:solidFill>
                  <a:schemeClr val="tx2"/>
                </a:solidFill>
                <a:latin typeface="Daytona" panose="020B0604030500040204" pitchFamily="34" charset="0"/>
              </a:rPr>
              <a:t>Stadsregio’s: knopen in en voor het omgevingsbeleid</a:t>
            </a:r>
            <a:endParaRPr lang="nl-BE" sz="5700" dirty="0">
              <a:solidFill>
                <a:schemeClr val="tx2"/>
              </a:solidFill>
              <a:latin typeface="Daytona" panose="020B0604030500040204" pitchFamily="34" charset="0"/>
            </a:endParaRPr>
          </a:p>
        </p:txBody>
      </p:sp>
      <p:sp>
        <p:nvSpPr>
          <p:cNvPr id="3" name="Subtitle 2"/>
          <p:cNvSpPr>
            <a:spLocks noGrp="1"/>
          </p:cNvSpPr>
          <p:nvPr>
            <p:ph type="subTitle" idx="1"/>
          </p:nvPr>
        </p:nvSpPr>
        <p:spPr>
          <a:xfrm>
            <a:off x="179512" y="1484914"/>
            <a:ext cx="2088232" cy="3810245"/>
          </a:xfrm>
          <a:solidFill>
            <a:schemeClr val="bg1">
              <a:alpha val="53000"/>
            </a:schemeClr>
          </a:solidFill>
        </p:spPr>
        <p:txBody>
          <a:bodyPr anchor="ctr">
            <a:normAutofit/>
          </a:bodyPr>
          <a:lstStyle/>
          <a:p>
            <a:pPr algn="r">
              <a:lnSpc>
                <a:spcPct val="90000"/>
              </a:lnSpc>
            </a:pPr>
            <a:r>
              <a:rPr lang="nl-NL" sz="2100" dirty="0">
                <a:latin typeface="Daytona Pro Condensed" panose="020B0506030503040204" pitchFamily="34" charset="0"/>
              </a:rPr>
              <a:t>Filip De Rynck (UGent)  </a:t>
            </a:r>
          </a:p>
          <a:p>
            <a:pPr algn="r">
              <a:lnSpc>
                <a:spcPct val="90000"/>
              </a:lnSpc>
            </a:pPr>
            <a:r>
              <a:rPr lang="nl-NL" sz="2100" dirty="0">
                <a:latin typeface="Daytona Pro Condensed" panose="020B0506030503040204" pitchFamily="34" charset="0"/>
              </a:rPr>
              <a:t>Bart Van Herck (Idea Consult)</a:t>
            </a:r>
          </a:p>
          <a:p>
            <a:pPr algn="r">
              <a:lnSpc>
                <a:spcPct val="90000"/>
              </a:lnSpc>
            </a:pPr>
            <a:endParaRPr lang="nl-NL" sz="2100" dirty="0">
              <a:latin typeface="Daytona Pro Condensed" panose="020B0506030503040204" pitchFamily="34" charset="0"/>
            </a:endParaRPr>
          </a:p>
          <a:p>
            <a:pPr algn="r">
              <a:lnSpc>
                <a:spcPct val="90000"/>
              </a:lnSpc>
            </a:pPr>
            <a:r>
              <a:rPr lang="nl-NL" sz="2100" dirty="0">
                <a:latin typeface="Daytona Pro Condensed" panose="020B0506030503040204" pitchFamily="34" charset="0"/>
              </a:rPr>
              <a:t>Werelddag Stedenbouw</a:t>
            </a:r>
          </a:p>
          <a:p>
            <a:pPr algn="r">
              <a:lnSpc>
                <a:spcPct val="90000"/>
              </a:lnSpc>
            </a:pPr>
            <a:r>
              <a:rPr lang="nl-NL" sz="2100" dirty="0">
                <a:latin typeface="Daytona Pro Condensed" panose="020B0506030503040204" pitchFamily="34" charset="0"/>
              </a:rPr>
              <a:t> Vilvoorde 21/11/2019</a:t>
            </a:r>
            <a:endParaRPr lang="nl-BE" sz="2100" dirty="0">
              <a:latin typeface="Daytona Pro Condensed" panose="020B0506030503040204" pitchFamily="34" charset="0"/>
            </a:endParaRPr>
          </a:p>
        </p:txBody>
      </p:sp>
    </p:spTree>
    <p:extLst>
      <p:ext uri="{BB962C8B-B14F-4D97-AF65-F5344CB8AC3E}">
        <p14:creationId xmlns:p14="http://schemas.microsoft.com/office/powerpoint/2010/main" val="56182940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3">
            <a:extLst>
              <a:ext uri="{FF2B5EF4-FFF2-40B4-BE49-F238E27FC236}">
                <a16:creationId xmlns="" xmlns:a16="http://schemas.microsoft.com/office/drawing/2014/main" id="{1F4A1035-D31B-42D7-919C-77F641D2A5AB}"/>
              </a:ext>
            </a:extLst>
          </p:cNvPr>
          <p:cNvPicPr>
            <a:picLocks noChangeAspect="1"/>
          </p:cNvPicPr>
          <p:nvPr/>
        </p:nvPicPr>
        <p:blipFill rotWithShape="1">
          <a:blip r:embed="rId3">
            <a:duotone>
              <a:schemeClr val="accent5">
                <a:shade val="45000"/>
                <a:satMod val="135000"/>
              </a:schemeClr>
              <a:prstClr val="white"/>
            </a:duotone>
            <a:extLst>
              <a:ext uri="{BEBA8EAE-BF5A-486C-A8C5-ECC9F3942E4B}">
                <a14:imgProps xmlns:a14="http://schemas.microsoft.com/office/drawing/2010/main">
                  <a14:imgLayer r:embed="rId4">
                    <a14:imgEffect>
                      <a14:sharpenSoften amount="-50000"/>
                    </a14:imgEffect>
                    <a14:imgEffect>
                      <a14:brightnessContrast contrast="20000"/>
                    </a14:imgEffect>
                  </a14:imgLayer>
                </a14:imgProps>
              </a:ext>
            </a:extLst>
          </a:blip>
          <a:srcRect l="15723" t="12050" r="11692" b="13531"/>
          <a:stretch/>
        </p:blipFill>
        <p:spPr>
          <a:xfrm>
            <a:off x="6355279" y="4725144"/>
            <a:ext cx="2713616" cy="2021655"/>
          </a:xfrm>
          <a:prstGeom prst="rect">
            <a:avLst/>
          </a:prstGeom>
        </p:spPr>
      </p:pic>
      <p:sp>
        <p:nvSpPr>
          <p:cNvPr id="4" name="Titel 3"/>
          <p:cNvSpPr>
            <a:spLocks noGrp="1"/>
          </p:cNvSpPr>
          <p:nvPr>
            <p:ph type="title"/>
          </p:nvPr>
        </p:nvSpPr>
        <p:spPr/>
        <p:txBody>
          <a:bodyPr/>
          <a:lstStyle/>
          <a:p>
            <a:r>
              <a:rPr lang="en-GB" dirty="0" err="1">
                <a:solidFill>
                  <a:schemeClr val="tx2"/>
                </a:solidFill>
                <a:latin typeface="Daytona Pro Condensed" panose="020B0506030503040204" pitchFamily="34" charset="0"/>
              </a:rPr>
              <a:t>Beleidsnota</a:t>
            </a:r>
            <a:r>
              <a:rPr lang="en-GB" dirty="0">
                <a:solidFill>
                  <a:schemeClr val="tx2"/>
                </a:solidFill>
                <a:latin typeface="Daytona Pro Condensed" panose="020B0506030503040204" pitchFamily="34" charset="0"/>
              </a:rPr>
              <a:t> </a:t>
            </a:r>
            <a:r>
              <a:rPr lang="en-GB" dirty="0" err="1">
                <a:solidFill>
                  <a:schemeClr val="tx2"/>
                </a:solidFill>
                <a:latin typeface="Daytona Pro Condensed" panose="020B0506030503040204" pitchFamily="34" charset="0"/>
              </a:rPr>
              <a:t>Demir</a:t>
            </a:r>
            <a:r>
              <a:rPr lang="en-GB" dirty="0">
                <a:solidFill>
                  <a:schemeClr val="tx2"/>
                </a:solidFill>
                <a:latin typeface="Daytona" panose="020B0604030500040204" pitchFamily="34" charset="0"/>
              </a:rPr>
              <a:t>	</a:t>
            </a:r>
          </a:p>
        </p:txBody>
      </p:sp>
      <p:sp>
        <p:nvSpPr>
          <p:cNvPr id="5" name="Tijdelijke aanduiding voor inhoud 4"/>
          <p:cNvSpPr>
            <a:spLocks noGrp="1"/>
          </p:cNvSpPr>
          <p:nvPr>
            <p:ph idx="1"/>
          </p:nvPr>
        </p:nvSpPr>
        <p:spPr/>
        <p:txBody>
          <a:bodyPr>
            <a:noAutofit/>
          </a:bodyPr>
          <a:lstStyle/>
          <a:p>
            <a:pPr algn="ctr">
              <a:buNone/>
            </a:pPr>
            <a:r>
              <a:rPr lang="nl-BE" sz="2000" i="1" dirty="0">
                <a:latin typeface="Calibri Light" panose="020F0302020204030204" pitchFamily="34" charset="0"/>
                <a:cs typeface="Calibri Light" panose="020F0302020204030204" pitchFamily="34" charset="0"/>
              </a:rPr>
              <a:t>“Gebiedsgerichte samenwerking tussen Vlaamse en lokale beleidsactoren en andere belanghebbenden leidt tot de effectieve realisatie van ruimtelijke initiatieven die elkaars ambities wederzijds versterken. Ik zet in op procesbegeleiding, maar zorg tegelijk ook voor een versnelling van concrete terreinrealisaties door lokale gebiedscoalities te steunen ” </a:t>
            </a:r>
            <a:r>
              <a:rPr lang="en-GB" sz="2000" dirty="0">
                <a:latin typeface="Calibri Light" panose="020F0302020204030204" pitchFamily="34" charset="0"/>
                <a:cs typeface="Calibri Light" panose="020F0302020204030204" pitchFamily="34" charset="0"/>
              </a:rPr>
              <a:t>(p.30)</a:t>
            </a:r>
          </a:p>
          <a:p>
            <a:pPr algn="ctr">
              <a:buNone/>
            </a:pPr>
            <a:endParaRPr lang="en-GB" sz="2000" dirty="0">
              <a:latin typeface="Calibri Light" panose="020F0302020204030204" pitchFamily="34" charset="0"/>
              <a:cs typeface="Calibri Light" panose="020F0302020204030204" pitchFamily="34" charset="0"/>
            </a:endParaRPr>
          </a:p>
          <a:p>
            <a:pPr algn="ctr">
              <a:buNone/>
            </a:pPr>
            <a:r>
              <a:rPr lang="nl-BE" sz="2000" i="1" dirty="0">
                <a:latin typeface="Calibri Light" panose="020F0302020204030204" pitchFamily="34" charset="0"/>
                <a:cs typeface="Calibri Light" panose="020F0302020204030204" pitchFamily="34" charset="0"/>
              </a:rPr>
              <a:t>“Een goede afstemming tussen het ruimtelijke beleid en het mobiliteitsbeleid is cruciaal. Onder meer de vervoerregio’s worden betrokken om gebiedsgericht het mobiliteitsbeleid en het ruimtelijke beleid op elkaar af te stemmen.  We zetten hiervoor de nodige samenwerking tussen beleidsdomeinen (o.a. Omgeving en MOW) op. Deze samenwerking moet ervoor zorgen dat de doelstellingen uit het BRV waargemaakt worden.“ </a:t>
            </a:r>
            <a:r>
              <a:rPr lang="en-GB" sz="2000" dirty="0">
                <a:latin typeface="Calibri Light" panose="020F0302020204030204" pitchFamily="34" charset="0"/>
                <a:cs typeface="Calibri Light" panose="020F0302020204030204" pitchFamily="34" charset="0"/>
              </a:rPr>
              <a:t>(p.30)</a:t>
            </a:r>
          </a:p>
        </p:txBody>
      </p:sp>
      <p:sp>
        <p:nvSpPr>
          <p:cNvPr id="6" name="Tijdelijke aanduiding voor dianummer 5"/>
          <p:cNvSpPr>
            <a:spLocks noGrp="1"/>
          </p:cNvSpPr>
          <p:nvPr>
            <p:ph type="sldNum" sz="quarter" idx="4294967295"/>
          </p:nvPr>
        </p:nvSpPr>
        <p:spPr>
          <a:xfrm>
            <a:off x="6553200" y="6356350"/>
            <a:ext cx="2133600" cy="365125"/>
          </a:xfrm>
          <a:prstGeom prst="rect">
            <a:avLst/>
          </a:prstGeom>
        </p:spPr>
        <p:txBody>
          <a:bodyPr/>
          <a:lstStyle/>
          <a:p>
            <a:fld id="{FC0FAA97-8A0B-4D79-8837-F10EB6F3CADB}" type="slidenum">
              <a:rPr lang="nl-BE" smtClean="0"/>
              <a:pPr/>
              <a:t>25</a:t>
            </a:fld>
            <a:endParaRPr lang="nl-BE" dirty="0"/>
          </a:p>
        </p:txBody>
      </p:sp>
      <p:pic>
        <p:nvPicPr>
          <p:cNvPr id="2" name="Afbeelding 1"/>
          <p:cNvPicPr>
            <a:picLocks noChangeAspect="1"/>
          </p:cNvPicPr>
          <p:nvPr/>
        </p:nvPicPr>
        <p:blipFill>
          <a:blip r:embed="rId5"/>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12351696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3">
            <a:extLst>
              <a:ext uri="{FF2B5EF4-FFF2-40B4-BE49-F238E27FC236}">
                <a16:creationId xmlns="" xmlns:a16="http://schemas.microsoft.com/office/drawing/2014/main" id="{1F4A1035-D31B-42D7-919C-77F641D2A5AB}"/>
              </a:ext>
            </a:extLst>
          </p:cNvPr>
          <p:cNvPicPr>
            <a:picLocks noChangeAspect="1"/>
          </p:cNvPicPr>
          <p:nvPr/>
        </p:nvPicPr>
        <p:blipFill rotWithShape="1">
          <a:blip r:embed="rId2">
            <a:duotone>
              <a:schemeClr val="accent5">
                <a:shade val="45000"/>
                <a:satMod val="135000"/>
              </a:schemeClr>
              <a:prstClr val="white"/>
            </a:duotone>
            <a:extLst>
              <a:ext uri="{BEBA8EAE-BF5A-486C-A8C5-ECC9F3942E4B}">
                <a14:imgProps xmlns:a14="http://schemas.microsoft.com/office/drawing/2010/main">
                  <a14:imgLayer r:embed="rId3">
                    <a14:imgEffect>
                      <a14:sharpenSoften amount="-50000"/>
                    </a14:imgEffect>
                    <a14:imgEffect>
                      <a14:brightnessContrast contrast="20000"/>
                    </a14:imgEffect>
                  </a14:imgLayer>
                </a14:imgProps>
              </a:ext>
            </a:extLst>
          </a:blip>
          <a:srcRect l="15723" t="12050" r="11692" b="13531"/>
          <a:stretch/>
        </p:blipFill>
        <p:spPr>
          <a:xfrm>
            <a:off x="5292080" y="3933057"/>
            <a:ext cx="3776815" cy="2813743"/>
          </a:xfrm>
          <a:prstGeom prst="rect">
            <a:avLst/>
          </a:prstGeom>
        </p:spPr>
      </p:pic>
      <p:sp>
        <p:nvSpPr>
          <p:cNvPr id="2" name="Titel 1"/>
          <p:cNvSpPr>
            <a:spLocks noGrp="1"/>
          </p:cNvSpPr>
          <p:nvPr>
            <p:ph type="title"/>
          </p:nvPr>
        </p:nvSpPr>
        <p:spPr/>
        <p:txBody>
          <a:bodyPr/>
          <a:lstStyle/>
          <a:p>
            <a:r>
              <a:rPr lang="en-GB" dirty="0" err="1">
                <a:solidFill>
                  <a:schemeClr val="tx2"/>
                </a:solidFill>
                <a:latin typeface="Daytona Pro Condensed" panose="020B0506030503040204" pitchFamily="34" charset="0"/>
              </a:rPr>
              <a:t>Beleidsnota</a:t>
            </a:r>
            <a:r>
              <a:rPr lang="en-GB" dirty="0">
                <a:solidFill>
                  <a:schemeClr val="tx2"/>
                </a:solidFill>
                <a:latin typeface="Daytona Pro Condensed" panose="020B0506030503040204" pitchFamily="34" charset="0"/>
              </a:rPr>
              <a:t> Somers</a:t>
            </a:r>
            <a:r>
              <a:rPr lang="en-GB" dirty="0">
                <a:solidFill>
                  <a:schemeClr val="tx2"/>
                </a:solidFill>
              </a:rPr>
              <a:t>	</a:t>
            </a:r>
          </a:p>
        </p:txBody>
      </p:sp>
      <p:sp>
        <p:nvSpPr>
          <p:cNvPr id="3" name="Tijdelijke aanduiding voor inhoud 2"/>
          <p:cNvSpPr>
            <a:spLocks noGrp="1"/>
          </p:cNvSpPr>
          <p:nvPr>
            <p:ph idx="1"/>
          </p:nvPr>
        </p:nvSpPr>
        <p:spPr>
          <a:xfrm>
            <a:off x="395536" y="1936409"/>
            <a:ext cx="8229600" cy="4525963"/>
          </a:xfrm>
        </p:spPr>
        <p:txBody>
          <a:bodyPr>
            <a:normAutofit/>
          </a:bodyPr>
          <a:lstStyle/>
          <a:p>
            <a:pPr algn="ctr">
              <a:buNone/>
            </a:pPr>
            <a:r>
              <a:rPr lang="nl-BE" sz="2200" i="1" dirty="0">
                <a:latin typeface="Calibri Light" panose="020F0302020204030204" pitchFamily="34" charset="0"/>
                <a:cs typeface="Calibri Light" panose="020F0302020204030204" pitchFamily="34" charset="0"/>
              </a:rPr>
              <a:t>“We zetten in op regiovorming. Deze regiovorming moet van onderuit opgebouwd en gedragen worden door de lokale besturen. …  Om tot een grotere coherentie te komen en deze regiovorming te stimuleren, zal de Vlaamse regering,… vaste regio’s afbakenen waarbinnen alle vormen van intergemeentelijke samenwerking moeten plaatsvinden...  De Vlaamse overheid zal de eigen regioafbakening daarop afstemmen” </a:t>
            </a:r>
            <a:r>
              <a:rPr lang="en-GB" sz="2200" dirty="0">
                <a:latin typeface="Calibri Light" panose="020F0302020204030204" pitchFamily="34" charset="0"/>
                <a:cs typeface="Calibri Light" panose="020F0302020204030204" pitchFamily="34" charset="0"/>
              </a:rPr>
              <a:t>(p.10)</a:t>
            </a:r>
            <a:r>
              <a:rPr lang="nl-BE" sz="2200" i="1" dirty="0">
                <a:latin typeface="Calibri Light" panose="020F0302020204030204" pitchFamily="34" charset="0"/>
                <a:cs typeface="Calibri Light" panose="020F0302020204030204" pitchFamily="34" charset="0"/>
              </a:rPr>
              <a:t>“</a:t>
            </a:r>
            <a:endParaRPr lang="en-GB" sz="2200" dirty="0">
              <a:latin typeface="Calibri Light" panose="020F0302020204030204" pitchFamily="34" charset="0"/>
              <a:cs typeface="Calibri Light" panose="020F0302020204030204" pitchFamily="34" charset="0"/>
            </a:endParaRPr>
          </a:p>
        </p:txBody>
      </p:sp>
      <p:sp>
        <p:nvSpPr>
          <p:cNvPr id="7" name="Tijdelijke aanduiding voor dianummer 6"/>
          <p:cNvSpPr>
            <a:spLocks noGrp="1"/>
          </p:cNvSpPr>
          <p:nvPr>
            <p:ph type="sldNum" sz="quarter" idx="4294967295"/>
          </p:nvPr>
        </p:nvSpPr>
        <p:spPr>
          <a:xfrm>
            <a:off x="6553200" y="6356350"/>
            <a:ext cx="2133600" cy="365125"/>
          </a:xfrm>
          <a:prstGeom prst="rect">
            <a:avLst/>
          </a:prstGeom>
        </p:spPr>
        <p:txBody>
          <a:bodyPr/>
          <a:lstStyle/>
          <a:p>
            <a:fld id="{FC0FAA97-8A0B-4D79-8837-F10EB6F3CADB}" type="slidenum">
              <a:rPr lang="nl-BE" smtClean="0"/>
              <a:pPr/>
              <a:t>26</a:t>
            </a:fld>
            <a:endParaRPr lang="nl-BE" dirty="0"/>
          </a:p>
        </p:txBody>
      </p:sp>
      <p:pic>
        <p:nvPicPr>
          <p:cNvPr id="8" name="Afbeelding 7"/>
          <p:cNvPicPr>
            <a:picLocks noChangeAspect="1"/>
          </p:cNvPicPr>
          <p:nvPr/>
        </p:nvPicPr>
        <p:blipFill>
          <a:blip r:embed="rId4"/>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189968282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3">
            <a:extLst>
              <a:ext uri="{FF2B5EF4-FFF2-40B4-BE49-F238E27FC236}">
                <a16:creationId xmlns="" xmlns:a16="http://schemas.microsoft.com/office/drawing/2014/main" id="{1F4A1035-D31B-42D7-919C-77F641D2A5AB}"/>
              </a:ext>
            </a:extLst>
          </p:cNvPr>
          <p:cNvPicPr>
            <a:picLocks noChangeAspect="1"/>
          </p:cNvPicPr>
          <p:nvPr/>
        </p:nvPicPr>
        <p:blipFill rotWithShape="1">
          <a:blip r:embed="rId2">
            <a:duotone>
              <a:schemeClr val="accent5">
                <a:shade val="45000"/>
                <a:satMod val="135000"/>
              </a:schemeClr>
              <a:prstClr val="white"/>
            </a:duotone>
            <a:extLst>
              <a:ext uri="{BEBA8EAE-BF5A-486C-A8C5-ECC9F3942E4B}">
                <a14:imgProps xmlns:a14="http://schemas.microsoft.com/office/drawing/2010/main">
                  <a14:imgLayer r:embed="rId3">
                    <a14:imgEffect>
                      <a14:sharpenSoften amount="-50000"/>
                    </a14:imgEffect>
                    <a14:imgEffect>
                      <a14:brightnessContrast contrast="20000"/>
                    </a14:imgEffect>
                  </a14:imgLayer>
                </a14:imgProps>
              </a:ext>
            </a:extLst>
          </a:blip>
          <a:srcRect l="15723" t="12050" r="11692" b="13531"/>
          <a:stretch/>
        </p:blipFill>
        <p:spPr>
          <a:xfrm>
            <a:off x="4918663" y="3699811"/>
            <a:ext cx="4150232" cy="3185573"/>
          </a:xfrm>
          <a:prstGeom prst="rect">
            <a:avLst/>
          </a:prstGeom>
        </p:spPr>
      </p:pic>
      <p:sp>
        <p:nvSpPr>
          <p:cNvPr id="5" name="Titel 4"/>
          <p:cNvSpPr>
            <a:spLocks noGrp="1"/>
          </p:cNvSpPr>
          <p:nvPr>
            <p:ph type="title"/>
          </p:nvPr>
        </p:nvSpPr>
        <p:spPr/>
        <p:txBody>
          <a:bodyPr/>
          <a:lstStyle/>
          <a:p>
            <a:r>
              <a:rPr lang="nl-NL" dirty="0">
                <a:solidFill>
                  <a:schemeClr val="tx2"/>
                </a:solidFill>
                <a:latin typeface="Daytona Pro Condensed" panose="020B0604020202020204" pitchFamily="34" charset="0"/>
                <a:cs typeface="Cordia New" panose="020B0502040204020203" pitchFamily="34" charset="-34"/>
              </a:rPr>
              <a:t>Opbouw van de presentatie</a:t>
            </a:r>
            <a:endParaRPr lang="nl-BE" dirty="0">
              <a:solidFill>
                <a:schemeClr val="tx2"/>
              </a:solidFill>
              <a:latin typeface="Daytona Pro Condensed" panose="020B0604020202020204" pitchFamily="34" charset="0"/>
              <a:cs typeface="Cordia New" panose="020B0502040204020203" pitchFamily="34" charset="-34"/>
            </a:endParaRPr>
          </a:p>
        </p:txBody>
      </p:sp>
      <p:sp>
        <p:nvSpPr>
          <p:cNvPr id="6" name="Tijdelijke aanduiding voor inhoud 5"/>
          <p:cNvSpPr>
            <a:spLocks noGrp="1"/>
          </p:cNvSpPr>
          <p:nvPr>
            <p:ph idx="1"/>
          </p:nvPr>
        </p:nvSpPr>
        <p:spPr/>
        <p:txBody>
          <a:bodyPr>
            <a:normAutofit/>
          </a:bodyPr>
          <a:lstStyle/>
          <a:p>
            <a:pPr marL="342900" indent="-342900">
              <a:buFont typeface="+mj-lt"/>
              <a:buAutoNum type="arabicPeriod"/>
            </a:pPr>
            <a:r>
              <a:rPr lang="nl-NL" sz="2400" dirty="0">
                <a:latin typeface="Calibri Light" panose="020F0302020204030204" pitchFamily="34" charset="0"/>
                <a:cs typeface="Calibri Light" panose="020F0302020204030204" pitchFamily="34" charset="0"/>
              </a:rPr>
              <a:t>Stadsregio’s: regio’s op Vlaamse maat</a:t>
            </a:r>
          </a:p>
          <a:p>
            <a:pPr marL="342900" indent="-342900">
              <a:buFont typeface="+mj-lt"/>
              <a:buAutoNum type="arabicPeriod"/>
            </a:pPr>
            <a:r>
              <a:rPr lang="nl-NL" sz="2400" dirty="0">
                <a:latin typeface="Calibri Light" panose="020F0302020204030204" pitchFamily="34" charset="0"/>
                <a:cs typeface="Calibri Light" panose="020F0302020204030204" pitchFamily="34" charset="0"/>
              </a:rPr>
              <a:t>Het omgevingsbeleid centraal: het hart van de regionale problematiek, het hart van het politieke systeem. </a:t>
            </a:r>
          </a:p>
          <a:p>
            <a:pPr marL="342900" indent="-342900">
              <a:buFont typeface="+mj-lt"/>
              <a:buAutoNum type="arabicPeriod"/>
            </a:pPr>
            <a:r>
              <a:rPr lang="nl-NL" sz="2400" dirty="0">
                <a:latin typeface="Calibri Light" panose="020F0302020204030204" pitchFamily="34" charset="0"/>
                <a:cs typeface="Calibri Light" panose="020F0302020204030204" pitchFamily="34" charset="0"/>
              </a:rPr>
              <a:t>Schaal, afbakening, gebiedsdekkend?  </a:t>
            </a:r>
            <a:br>
              <a:rPr lang="nl-NL" sz="2400" dirty="0">
                <a:latin typeface="Calibri Light" panose="020F0302020204030204" pitchFamily="34" charset="0"/>
                <a:cs typeface="Calibri Light" panose="020F0302020204030204" pitchFamily="34" charset="0"/>
              </a:rPr>
            </a:br>
            <a:r>
              <a:rPr lang="nl-NL" sz="2400" dirty="0">
                <a:latin typeface="Calibri Light" panose="020F0302020204030204" pitchFamily="34" charset="0"/>
                <a:cs typeface="Calibri Light" panose="020F0302020204030204" pitchFamily="34" charset="0"/>
              </a:rPr>
              <a:t>Tussen wetenschap en beleidspragmatiek  </a:t>
            </a:r>
          </a:p>
          <a:p>
            <a:pPr marL="342900" indent="-342900">
              <a:buFont typeface="+mj-lt"/>
              <a:buAutoNum type="arabicPeriod"/>
            </a:pPr>
            <a:r>
              <a:rPr lang="nl-NL" sz="2400" dirty="0">
                <a:latin typeface="Calibri Light" panose="020F0302020204030204" pitchFamily="34" charset="0"/>
                <a:cs typeface="Calibri Light" panose="020F0302020204030204" pitchFamily="34" charset="0"/>
              </a:rPr>
              <a:t>Regionale planning, regionale programma’s, regionale projecten:  regiobeleid als regulier Vlaams beleid.   </a:t>
            </a:r>
            <a:br>
              <a:rPr lang="nl-NL" sz="2400" dirty="0">
                <a:latin typeface="Calibri Light" panose="020F0302020204030204" pitchFamily="34" charset="0"/>
                <a:cs typeface="Calibri Light" panose="020F0302020204030204" pitchFamily="34" charset="0"/>
              </a:rPr>
            </a:br>
            <a:r>
              <a:rPr lang="nl-NL" sz="2400" dirty="0">
                <a:latin typeface="Calibri Light" panose="020F0302020204030204" pitchFamily="34" charset="0"/>
                <a:cs typeface="Calibri Light" panose="020F0302020204030204" pitchFamily="34" charset="0"/>
              </a:rPr>
              <a:t>Een voorzet voor de operationele vormgeving en aanpak</a:t>
            </a:r>
          </a:p>
          <a:p>
            <a:endParaRPr lang="nl-BE" dirty="0"/>
          </a:p>
        </p:txBody>
      </p:sp>
      <p:sp>
        <p:nvSpPr>
          <p:cNvPr id="3" name="Tijdelijke aanduiding voor dianummer 2"/>
          <p:cNvSpPr>
            <a:spLocks noGrp="1"/>
          </p:cNvSpPr>
          <p:nvPr>
            <p:ph type="sldNum" sz="quarter" idx="4294967295"/>
          </p:nvPr>
        </p:nvSpPr>
        <p:spPr>
          <a:xfrm>
            <a:off x="6553200" y="6356350"/>
            <a:ext cx="2133600" cy="365125"/>
          </a:xfrm>
          <a:prstGeom prst="rect">
            <a:avLst/>
          </a:prstGeom>
        </p:spPr>
        <p:txBody>
          <a:bodyPr/>
          <a:lstStyle/>
          <a:p>
            <a:fld id="{FC0FAA97-8A0B-4D79-8837-F10EB6F3CADB}" type="slidenum">
              <a:rPr lang="nl-BE" smtClean="0"/>
              <a:pPr/>
              <a:t>27</a:t>
            </a:fld>
            <a:endParaRPr lang="nl-BE" dirty="0"/>
          </a:p>
        </p:txBody>
      </p:sp>
      <p:pic>
        <p:nvPicPr>
          <p:cNvPr id="9" name="Afbeelding 8"/>
          <p:cNvPicPr>
            <a:picLocks noChangeAspect="1"/>
          </p:cNvPicPr>
          <p:nvPr/>
        </p:nvPicPr>
        <p:blipFill>
          <a:blip r:embed="rId4"/>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302853762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1">
            <a:extLst>
              <a:ext uri="{FF2B5EF4-FFF2-40B4-BE49-F238E27FC236}">
                <a16:creationId xmlns="" xmlns:a16="http://schemas.microsoft.com/office/drawing/2014/main" id="{B6803B02-172F-424A-9226-D16FAF84D5C6}"/>
              </a:ext>
            </a:extLst>
          </p:cNvPr>
          <p:cNvSpPr>
            <a:spLocks noGrp="1"/>
          </p:cNvSpPr>
          <p:nvPr>
            <p:ph idx="1"/>
          </p:nvPr>
        </p:nvSpPr>
        <p:spPr>
          <a:xfrm>
            <a:off x="2411760" y="4858237"/>
            <a:ext cx="4680520" cy="1257003"/>
          </a:xfrm>
        </p:spPr>
        <p:txBody>
          <a:bodyPr>
            <a:noAutofit/>
          </a:bodyPr>
          <a:lstStyle/>
          <a:p>
            <a:pPr marL="0" indent="0">
              <a:buNone/>
            </a:pPr>
            <a:r>
              <a:rPr lang="en-GB" sz="4800" dirty="0">
                <a:latin typeface="Daytona Pro Condensed" panose="020B0506030503040204" pitchFamily="34" charset="0"/>
              </a:rPr>
              <a:t>1 (</a:t>
            </a:r>
            <a:r>
              <a:rPr lang="en-GB" sz="4800" dirty="0" err="1">
                <a:latin typeface="Daytona Pro Condensed" panose="020B0506030503040204" pitchFamily="34" charset="0"/>
              </a:rPr>
              <a:t>Stads</a:t>
            </a:r>
            <a:r>
              <a:rPr lang="en-GB" sz="4800" dirty="0">
                <a:latin typeface="Daytona Pro Condensed" panose="020B0506030503040204" pitchFamily="34" charset="0"/>
              </a:rPr>
              <a:t>)</a:t>
            </a:r>
            <a:r>
              <a:rPr lang="en-GB" sz="4800" dirty="0" err="1">
                <a:latin typeface="Daytona Pro Condensed" panose="020B0506030503040204" pitchFamily="34" charset="0"/>
              </a:rPr>
              <a:t>regio’s</a:t>
            </a:r>
            <a:r>
              <a:rPr lang="en-GB" sz="4800" dirty="0">
                <a:latin typeface="Daytona Pro Condensed" panose="020B0506030503040204" pitchFamily="34" charset="0"/>
              </a:rPr>
              <a:t>?</a:t>
            </a:r>
          </a:p>
        </p:txBody>
      </p:sp>
      <p:pic>
        <p:nvPicPr>
          <p:cNvPr id="6" name="Picture 5">
            <a:extLst>
              <a:ext uri="{FF2B5EF4-FFF2-40B4-BE49-F238E27FC236}">
                <a16:creationId xmlns="" xmlns:a16="http://schemas.microsoft.com/office/drawing/2014/main" id="{04F878BD-FD83-4575-A096-B6C5013B4532}"/>
              </a:ext>
            </a:extLst>
          </p:cNvPr>
          <p:cNvPicPr>
            <a:picLocks noChangeAspect="1"/>
          </p:cNvPicPr>
          <p:nvPr/>
        </p:nvPicPr>
        <p:blipFill>
          <a:blip r:embed="rId2"/>
          <a:stretch>
            <a:fillRect/>
          </a:stretch>
        </p:blipFill>
        <p:spPr>
          <a:xfrm>
            <a:off x="7236296" y="6126163"/>
            <a:ext cx="1639966" cy="518205"/>
          </a:xfrm>
          <a:prstGeom prst="rect">
            <a:avLst/>
          </a:prstGeom>
        </p:spPr>
      </p:pic>
      <p:pic>
        <p:nvPicPr>
          <p:cNvPr id="7" name="Picture 6">
            <a:extLst>
              <a:ext uri="{FF2B5EF4-FFF2-40B4-BE49-F238E27FC236}">
                <a16:creationId xmlns="" xmlns:a16="http://schemas.microsoft.com/office/drawing/2014/main" id="{424DC03E-E74C-441B-B128-B330A09BBDC9}"/>
              </a:ext>
            </a:extLst>
          </p:cNvPr>
          <p:cNvPicPr>
            <a:picLocks noChangeAspect="1"/>
          </p:cNvPicPr>
          <p:nvPr/>
        </p:nvPicPr>
        <p:blipFill rotWithShape="1">
          <a:blip r:embed="rId3"/>
          <a:srcRect b="26020"/>
          <a:stretch/>
        </p:blipFill>
        <p:spPr>
          <a:xfrm>
            <a:off x="0" y="0"/>
            <a:ext cx="9086358" cy="4581127"/>
          </a:xfrm>
          <a:prstGeom prst="rect">
            <a:avLst/>
          </a:prstGeom>
        </p:spPr>
      </p:pic>
    </p:spTree>
    <p:extLst>
      <p:ext uri="{BB962C8B-B14F-4D97-AF65-F5344CB8AC3E}">
        <p14:creationId xmlns:p14="http://schemas.microsoft.com/office/powerpoint/2010/main" val="224935026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3">
            <a:extLst>
              <a:ext uri="{FF2B5EF4-FFF2-40B4-BE49-F238E27FC236}">
                <a16:creationId xmlns="" xmlns:a16="http://schemas.microsoft.com/office/drawing/2014/main" id="{1F4A1035-D31B-42D7-919C-77F641D2A5AB}"/>
              </a:ext>
            </a:extLst>
          </p:cNvPr>
          <p:cNvPicPr>
            <a:picLocks noChangeAspect="1"/>
          </p:cNvPicPr>
          <p:nvPr/>
        </p:nvPicPr>
        <p:blipFill rotWithShape="1">
          <a:blip r:embed="rId2">
            <a:duotone>
              <a:schemeClr val="accent5">
                <a:shade val="45000"/>
                <a:satMod val="135000"/>
              </a:schemeClr>
              <a:prstClr val="white"/>
            </a:duotone>
            <a:extLst>
              <a:ext uri="{BEBA8EAE-BF5A-486C-A8C5-ECC9F3942E4B}">
                <a14:imgProps xmlns:a14="http://schemas.microsoft.com/office/drawing/2010/main">
                  <a14:imgLayer r:embed="rId3">
                    <a14:imgEffect>
                      <a14:sharpenSoften amount="-50000"/>
                    </a14:imgEffect>
                    <a14:imgEffect>
                      <a14:brightnessContrast contrast="20000"/>
                    </a14:imgEffect>
                  </a14:imgLayer>
                </a14:imgProps>
              </a:ext>
            </a:extLst>
          </a:blip>
          <a:srcRect l="15723" t="12050" r="11692" b="13531"/>
          <a:stretch/>
        </p:blipFill>
        <p:spPr>
          <a:xfrm>
            <a:off x="3779912" y="2806486"/>
            <a:ext cx="5288983" cy="3940314"/>
          </a:xfrm>
          <a:prstGeom prst="rect">
            <a:avLst/>
          </a:prstGeom>
        </p:spPr>
      </p:pic>
      <p:sp>
        <p:nvSpPr>
          <p:cNvPr id="5" name="Titel 4"/>
          <p:cNvSpPr>
            <a:spLocks noGrp="1"/>
          </p:cNvSpPr>
          <p:nvPr>
            <p:ph type="title"/>
          </p:nvPr>
        </p:nvSpPr>
        <p:spPr>
          <a:xfrm>
            <a:off x="323528" y="404664"/>
            <a:ext cx="8496944" cy="1085229"/>
          </a:xfrm>
        </p:spPr>
        <p:txBody>
          <a:bodyPr>
            <a:normAutofit/>
          </a:bodyPr>
          <a:lstStyle/>
          <a:p>
            <a:r>
              <a:rPr lang="nl-NL" dirty="0">
                <a:latin typeface="Daytona Pro Condensed" panose="020B0506030503040204" pitchFamily="34" charset="0"/>
              </a:rPr>
              <a:t>Regio’s op Vlaamse maat</a:t>
            </a:r>
            <a:endParaRPr lang="nl-BE" dirty="0">
              <a:latin typeface="Daytona Pro Condensed" panose="020B0506030503040204" pitchFamily="34" charset="0"/>
            </a:endParaRPr>
          </a:p>
        </p:txBody>
      </p:sp>
      <p:sp>
        <p:nvSpPr>
          <p:cNvPr id="6" name="Tijdelijke aanduiding voor inhoud 5"/>
          <p:cNvSpPr>
            <a:spLocks noGrp="1"/>
          </p:cNvSpPr>
          <p:nvPr>
            <p:ph idx="1"/>
          </p:nvPr>
        </p:nvSpPr>
        <p:spPr>
          <a:xfrm>
            <a:off x="457200" y="1642973"/>
            <a:ext cx="8229600" cy="4738355"/>
          </a:xfrm>
        </p:spPr>
        <p:txBody>
          <a:bodyPr>
            <a:normAutofit/>
          </a:bodyPr>
          <a:lstStyle/>
          <a:p>
            <a:pPr marL="0" indent="0">
              <a:buNone/>
            </a:pPr>
            <a:r>
              <a:rPr lang="nl-NL" sz="2200" dirty="0">
                <a:latin typeface="Calibri Light" panose="020F0302020204030204" pitchFamily="34" charset="0"/>
                <a:cs typeface="Calibri Light" panose="020F0302020204030204" pitchFamily="34" charset="0"/>
              </a:rPr>
              <a:t>Retoriek, discours, emotie</a:t>
            </a:r>
          </a:p>
          <a:p>
            <a:pPr marL="0" indent="0">
              <a:buNone/>
            </a:pPr>
            <a:endParaRPr lang="nl-NL" sz="2200" dirty="0">
              <a:latin typeface="Calibri Light" panose="020F0302020204030204" pitchFamily="34" charset="0"/>
              <a:cs typeface="Calibri Light" panose="020F0302020204030204" pitchFamily="34" charset="0"/>
            </a:endParaRPr>
          </a:p>
          <a:p>
            <a:pPr marL="0" indent="0">
              <a:buNone/>
            </a:pPr>
            <a:r>
              <a:rPr lang="nl-NL" sz="2200" dirty="0">
                <a:latin typeface="Calibri Light" panose="020F0302020204030204" pitchFamily="34" charset="0"/>
                <a:cs typeface="Calibri Light" panose="020F0302020204030204" pitchFamily="34" charset="0"/>
              </a:rPr>
              <a:t>Stadsregio:  plekken van verdichting, plekken van openheid, met elkaar verweven en functioneel verbonden; een invulling op maat van de Vlaamse verspreide verstedelijking</a:t>
            </a:r>
          </a:p>
          <a:p>
            <a:pPr marL="0" indent="0">
              <a:buNone/>
            </a:pPr>
            <a:endParaRPr lang="nl-NL" sz="2200" dirty="0">
              <a:latin typeface="Calibri Light" panose="020F0302020204030204" pitchFamily="34" charset="0"/>
              <a:cs typeface="Calibri Light" panose="020F0302020204030204" pitchFamily="34" charset="0"/>
            </a:endParaRPr>
          </a:p>
          <a:p>
            <a:pPr marL="0" indent="0">
              <a:buNone/>
            </a:pPr>
            <a:r>
              <a:rPr lang="nl-NL" sz="2200" dirty="0">
                <a:latin typeface="Calibri Light" panose="020F0302020204030204" pitchFamily="34" charset="0"/>
                <a:cs typeface="Calibri Light" panose="020F0302020204030204" pitchFamily="34" charset="0"/>
              </a:rPr>
              <a:t>Regio: versterken van de stedelijkheid, inclusief dus de functie van ecosystemen als integraal deel van de stedelijkheid </a:t>
            </a:r>
          </a:p>
          <a:p>
            <a:pPr marL="0" indent="0">
              <a:buNone/>
            </a:pPr>
            <a:endParaRPr lang="nl-NL" sz="2200" dirty="0">
              <a:latin typeface="Calibri Light" panose="020F0302020204030204" pitchFamily="34" charset="0"/>
              <a:cs typeface="Calibri Light" panose="020F0302020204030204" pitchFamily="34" charset="0"/>
            </a:endParaRPr>
          </a:p>
          <a:p>
            <a:pPr marL="0" indent="0">
              <a:buNone/>
            </a:pPr>
            <a:r>
              <a:rPr lang="nl-NL" sz="2200" dirty="0">
                <a:latin typeface="Calibri Light" panose="020F0302020204030204" pitchFamily="34" charset="0"/>
                <a:cs typeface="Calibri Light" panose="020F0302020204030204" pitchFamily="34" charset="0"/>
              </a:rPr>
              <a:t>Knoop dus, in een dubbele betekenis: knoop in veel discussies en afwegingen, maar ook verknoping als kans </a:t>
            </a:r>
          </a:p>
          <a:p>
            <a:endParaRPr lang="nl-NL" dirty="0"/>
          </a:p>
          <a:p>
            <a:endParaRPr lang="nl-NL" dirty="0"/>
          </a:p>
          <a:p>
            <a:endParaRPr lang="nl-BE" dirty="0"/>
          </a:p>
          <a:p>
            <a:endParaRPr lang="nl-BE" dirty="0"/>
          </a:p>
        </p:txBody>
      </p:sp>
      <p:sp>
        <p:nvSpPr>
          <p:cNvPr id="3" name="Tijdelijke aanduiding voor dianummer 2"/>
          <p:cNvSpPr>
            <a:spLocks noGrp="1"/>
          </p:cNvSpPr>
          <p:nvPr>
            <p:ph type="sldNum" sz="quarter" idx="4294967295"/>
          </p:nvPr>
        </p:nvSpPr>
        <p:spPr>
          <a:xfrm>
            <a:off x="6553200" y="6356350"/>
            <a:ext cx="2133600" cy="365125"/>
          </a:xfrm>
          <a:prstGeom prst="rect">
            <a:avLst/>
          </a:prstGeom>
        </p:spPr>
        <p:txBody>
          <a:bodyPr/>
          <a:lstStyle/>
          <a:p>
            <a:fld id="{FC0FAA97-8A0B-4D79-8837-F10EB6F3CADB}" type="slidenum">
              <a:rPr lang="nl-BE" smtClean="0"/>
              <a:pPr/>
              <a:t>29</a:t>
            </a:fld>
            <a:endParaRPr lang="nl-BE" dirty="0"/>
          </a:p>
        </p:txBody>
      </p:sp>
      <p:pic>
        <p:nvPicPr>
          <p:cNvPr id="9" name="Afbeelding 8"/>
          <p:cNvPicPr>
            <a:picLocks noChangeAspect="1"/>
          </p:cNvPicPr>
          <p:nvPr/>
        </p:nvPicPr>
        <p:blipFill>
          <a:blip r:embed="rId4"/>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168437712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947421" y="855982"/>
            <a:ext cx="6859449" cy="5144587"/>
          </a:xfrm>
          <a:prstGeom prst="rect">
            <a:avLst/>
          </a:prstGeom>
        </p:spPr>
      </p:pic>
    </p:spTree>
    <p:extLst>
      <p:ext uri="{BB962C8B-B14F-4D97-AF65-F5344CB8AC3E}">
        <p14:creationId xmlns:p14="http://schemas.microsoft.com/office/powerpoint/2010/main" val="165736646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1">
            <a:extLst>
              <a:ext uri="{FF2B5EF4-FFF2-40B4-BE49-F238E27FC236}">
                <a16:creationId xmlns="" xmlns:a16="http://schemas.microsoft.com/office/drawing/2014/main" id="{B6803B02-172F-424A-9226-D16FAF84D5C6}"/>
              </a:ext>
            </a:extLst>
          </p:cNvPr>
          <p:cNvSpPr>
            <a:spLocks noGrp="1"/>
          </p:cNvSpPr>
          <p:nvPr>
            <p:ph idx="1"/>
          </p:nvPr>
        </p:nvSpPr>
        <p:spPr>
          <a:xfrm>
            <a:off x="899592" y="4761148"/>
            <a:ext cx="7344816" cy="1257003"/>
          </a:xfrm>
        </p:spPr>
        <p:txBody>
          <a:bodyPr>
            <a:noAutofit/>
          </a:bodyPr>
          <a:lstStyle/>
          <a:p>
            <a:pPr marL="0" indent="0" algn="ctr">
              <a:buNone/>
            </a:pPr>
            <a:r>
              <a:rPr lang="en-GB" sz="4800" dirty="0">
                <a:latin typeface="Daytona Pro Condensed" panose="020B0506030503040204" pitchFamily="34" charset="0"/>
              </a:rPr>
              <a:t>2 </a:t>
            </a:r>
            <a:r>
              <a:rPr lang="en-GB" sz="4800" dirty="0" err="1">
                <a:latin typeface="Daytona Pro Condensed" panose="020B0506030503040204" pitchFamily="34" charset="0"/>
              </a:rPr>
              <a:t>Regio’s</a:t>
            </a:r>
            <a:r>
              <a:rPr lang="en-GB" sz="4800" dirty="0">
                <a:latin typeface="Daytona Pro Condensed" panose="020B0506030503040204" pitchFamily="34" charset="0"/>
              </a:rPr>
              <a:t> </a:t>
            </a:r>
            <a:r>
              <a:rPr lang="en-GB" sz="4800" dirty="0" err="1">
                <a:latin typeface="Daytona Pro Condensed" panose="020B0506030503040204" pitchFamily="34" charset="0"/>
              </a:rPr>
              <a:t>voor</a:t>
            </a:r>
            <a:r>
              <a:rPr lang="en-GB" sz="4800" dirty="0">
                <a:latin typeface="Daytona Pro Condensed" panose="020B0506030503040204" pitchFamily="34" charset="0"/>
              </a:rPr>
              <a:t> </a:t>
            </a:r>
            <a:r>
              <a:rPr lang="en-GB" sz="4800" dirty="0" err="1">
                <a:latin typeface="Daytona Pro Condensed" panose="020B0506030503040204" pitchFamily="34" charset="0"/>
              </a:rPr>
              <a:t>omgevingsbeleid</a:t>
            </a:r>
            <a:endParaRPr lang="en-GB" sz="4800" dirty="0">
              <a:latin typeface="Daytona Pro Condensed" panose="020B0506030503040204" pitchFamily="34" charset="0"/>
            </a:endParaRPr>
          </a:p>
        </p:txBody>
      </p:sp>
      <p:pic>
        <p:nvPicPr>
          <p:cNvPr id="6" name="Picture 5">
            <a:extLst>
              <a:ext uri="{FF2B5EF4-FFF2-40B4-BE49-F238E27FC236}">
                <a16:creationId xmlns="" xmlns:a16="http://schemas.microsoft.com/office/drawing/2014/main" id="{04F878BD-FD83-4575-A096-B6C5013B4532}"/>
              </a:ext>
            </a:extLst>
          </p:cNvPr>
          <p:cNvPicPr>
            <a:picLocks noChangeAspect="1"/>
          </p:cNvPicPr>
          <p:nvPr/>
        </p:nvPicPr>
        <p:blipFill>
          <a:blip r:embed="rId2"/>
          <a:stretch>
            <a:fillRect/>
          </a:stretch>
        </p:blipFill>
        <p:spPr>
          <a:xfrm>
            <a:off x="7468538" y="6126163"/>
            <a:ext cx="1639966" cy="518205"/>
          </a:xfrm>
          <a:prstGeom prst="rect">
            <a:avLst/>
          </a:prstGeom>
        </p:spPr>
      </p:pic>
      <p:pic>
        <p:nvPicPr>
          <p:cNvPr id="2" name="Picture 1">
            <a:extLst>
              <a:ext uri="{FF2B5EF4-FFF2-40B4-BE49-F238E27FC236}">
                <a16:creationId xmlns="" xmlns:a16="http://schemas.microsoft.com/office/drawing/2014/main" id="{7AFE302A-F85D-4CCE-B544-54BD624AF35D}"/>
              </a:ext>
            </a:extLst>
          </p:cNvPr>
          <p:cNvPicPr>
            <a:picLocks noChangeAspect="1"/>
          </p:cNvPicPr>
          <p:nvPr/>
        </p:nvPicPr>
        <p:blipFill rotWithShape="1">
          <a:blip r:embed="rId3"/>
          <a:srcRect l="1121" t="31250" r="9746" b="7205"/>
          <a:stretch/>
        </p:blipFill>
        <p:spPr>
          <a:xfrm>
            <a:off x="1" y="0"/>
            <a:ext cx="9144000" cy="4653136"/>
          </a:xfrm>
          <a:prstGeom prst="rect">
            <a:avLst/>
          </a:prstGeom>
        </p:spPr>
      </p:pic>
    </p:spTree>
    <p:extLst>
      <p:ext uri="{BB962C8B-B14F-4D97-AF65-F5344CB8AC3E}">
        <p14:creationId xmlns:p14="http://schemas.microsoft.com/office/powerpoint/2010/main" val="387256690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3">
            <a:extLst>
              <a:ext uri="{FF2B5EF4-FFF2-40B4-BE49-F238E27FC236}">
                <a16:creationId xmlns="" xmlns:a16="http://schemas.microsoft.com/office/drawing/2014/main" id="{1F4A1035-D31B-42D7-919C-77F641D2A5AB}"/>
              </a:ext>
            </a:extLst>
          </p:cNvPr>
          <p:cNvPicPr>
            <a:picLocks noChangeAspect="1"/>
          </p:cNvPicPr>
          <p:nvPr/>
        </p:nvPicPr>
        <p:blipFill rotWithShape="1">
          <a:blip r:embed="rId2">
            <a:duotone>
              <a:schemeClr val="accent5">
                <a:shade val="45000"/>
                <a:satMod val="135000"/>
              </a:schemeClr>
              <a:prstClr val="white"/>
            </a:duotone>
            <a:extLst>
              <a:ext uri="{BEBA8EAE-BF5A-486C-A8C5-ECC9F3942E4B}">
                <a14:imgProps xmlns:a14="http://schemas.microsoft.com/office/drawing/2010/main">
                  <a14:imgLayer r:embed="rId3">
                    <a14:imgEffect>
                      <a14:sharpenSoften amount="-50000"/>
                    </a14:imgEffect>
                    <a14:imgEffect>
                      <a14:brightnessContrast contrast="20000"/>
                    </a14:imgEffect>
                  </a14:imgLayer>
                </a14:imgProps>
              </a:ext>
            </a:extLst>
          </a:blip>
          <a:srcRect l="15723" t="12050" r="11692" b="13531"/>
          <a:stretch/>
        </p:blipFill>
        <p:spPr>
          <a:xfrm>
            <a:off x="3491880" y="2591900"/>
            <a:ext cx="5577015" cy="4154900"/>
          </a:xfrm>
          <a:prstGeom prst="rect">
            <a:avLst/>
          </a:prstGeom>
        </p:spPr>
      </p:pic>
      <p:sp>
        <p:nvSpPr>
          <p:cNvPr id="3" name="Titel 2"/>
          <p:cNvSpPr>
            <a:spLocks noGrp="1"/>
          </p:cNvSpPr>
          <p:nvPr>
            <p:ph type="title"/>
          </p:nvPr>
        </p:nvSpPr>
        <p:spPr>
          <a:xfrm>
            <a:off x="457200" y="274638"/>
            <a:ext cx="8229600" cy="994122"/>
          </a:xfrm>
        </p:spPr>
        <p:txBody>
          <a:bodyPr>
            <a:normAutofit/>
          </a:bodyPr>
          <a:lstStyle/>
          <a:p>
            <a:r>
              <a:rPr lang="nl-NL" dirty="0">
                <a:latin typeface="Daytona Pro Condensed" panose="020B0506030503040204" pitchFamily="34" charset="0"/>
              </a:rPr>
              <a:t>Omgevingsbeleid is de kern</a:t>
            </a:r>
            <a:endParaRPr lang="nl-BE" dirty="0">
              <a:latin typeface="Daytona Pro Condensed" panose="020B0506030503040204" pitchFamily="34" charset="0"/>
            </a:endParaRPr>
          </a:p>
        </p:txBody>
      </p:sp>
      <p:sp>
        <p:nvSpPr>
          <p:cNvPr id="4" name="Tijdelijke aanduiding voor inhoud 3"/>
          <p:cNvSpPr>
            <a:spLocks noGrp="1"/>
          </p:cNvSpPr>
          <p:nvPr>
            <p:ph idx="1"/>
          </p:nvPr>
        </p:nvSpPr>
        <p:spPr>
          <a:xfrm>
            <a:off x="457200" y="1421840"/>
            <a:ext cx="8229600" cy="4704323"/>
          </a:xfrm>
        </p:spPr>
        <p:txBody>
          <a:bodyPr>
            <a:normAutofit/>
          </a:bodyPr>
          <a:lstStyle/>
          <a:p>
            <a:pPr marL="0" indent="0">
              <a:buNone/>
            </a:pPr>
            <a:r>
              <a:rPr lang="nl-NL" sz="2200" dirty="0">
                <a:latin typeface="Calibri Light" panose="020F0302020204030204" pitchFamily="34" charset="0"/>
                <a:cs typeface="Calibri Light" panose="020F0302020204030204" pitchFamily="34" charset="0"/>
              </a:rPr>
              <a:t>Omgevingsbeleid is de kern: infrastructuur, wonen, open ruimte, mobiliteit, recreatie, energie, zorginfrastructuur,...   Daily Urban Systems als verzamelterm</a:t>
            </a:r>
          </a:p>
          <a:p>
            <a:pPr marL="0" indent="0">
              <a:buNone/>
            </a:pPr>
            <a:endParaRPr lang="nl-NL" sz="2200" dirty="0">
              <a:latin typeface="Calibri Light" panose="020F0302020204030204" pitchFamily="34" charset="0"/>
              <a:cs typeface="Calibri Light" panose="020F0302020204030204" pitchFamily="34" charset="0"/>
            </a:endParaRPr>
          </a:p>
          <a:p>
            <a:pPr marL="0" indent="0">
              <a:buNone/>
            </a:pPr>
            <a:r>
              <a:rPr lang="nl-NL" sz="2200" dirty="0">
                <a:latin typeface="Calibri Light" panose="020F0302020204030204" pitchFamily="34" charset="0"/>
                <a:cs typeface="Calibri Light" panose="020F0302020204030204" pitchFamily="34" charset="0"/>
              </a:rPr>
              <a:t>De schaaldiscussie gaat over regiovorming als instrument voor het omgevingsbeleid: niet over alles, </a:t>
            </a:r>
            <a:r>
              <a:rPr lang="nl-NL" sz="2200" dirty="0" err="1">
                <a:latin typeface="Calibri Light" panose="020F0302020204030204" pitchFamily="34" charset="0"/>
                <a:cs typeface="Calibri Light" panose="020F0302020204030204" pitchFamily="34" charset="0"/>
              </a:rPr>
              <a:t>bvb</a:t>
            </a:r>
            <a:r>
              <a:rPr lang="nl-NL" sz="2200" dirty="0">
                <a:latin typeface="Calibri Light" panose="020F0302020204030204" pitchFamily="34" charset="0"/>
                <a:cs typeface="Calibri Light" panose="020F0302020204030204" pitchFamily="34" charset="0"/>
              </a:rPr>
              <a:t> niet over alle mogelijke vormen van lokale samenwerking </a:t>
            </a:r>
          </a:p>
          <a:p>
            <a:pPr marL="0" indent="0">
              <a:buNone/>
            </a:pPr>
            <a:endParaRPr lang="nl-NL" sz="2200" dirty="0">
              <a:latin typeface="Calibri Light" panose="020F0302020204030204" pitchFamily="34" charset="0"/>
              <a:cs typeface="Calibri Light" panose="020F0302020204030204" pitchFamily="34" charset="0"/>
            </a:endParaRPr>
          </a:p>
          <a:p>
            <a:pPr marL="0" indent="0">
              <a:buNone/>
            </a:pPr>
            <a:r>
              <a:rPr lang="nl-NL" sz="2200" dirty="0">
                <a:latin typeface="Calibri Light" panose="020F0302020204030204" pitchFamily="34" charset="0"/>
                <a:cs typeface="Calibri Light" panose="020F0302020204030204" pitchFamily="34" charset="0"/>
              </a:rPr>
              <a:t>Steeds wisselende schalen of voldoende gemeenschappelijkheid voor het omgevingsbeleid</a:t>
            </a:r>
          </a:p>
          <a:p>
            <a:pPr marL="0" indent="0">
              <a:buNone/>
            </a:pPr>
            <a:endParaRPr lang="nl-NL" sz="2200" dirty="0">
              <a:latin typeface="Calibri Light" panose="020F0302020204030204" pitchFamily="34" charset="0"/>
              <a:cs typeface="Calibri Light" panose="020F0302020204030204" pitchFamily="34" charset="0"/>
            </a:endParaRPr>
          </a:p>
          <a:p>
            <a:pPr marL="0" indent="0">
              <a:buNone/>
            </a:pPr>
            <a:r>
              <a:rPr lang="nl-NL" sz="2200" dirty="0">
                <a:latin typeface="Calibri Light" panose="020F0302020204030204" pitchFamily="34" charset="0"/>
                <a:cs typeface="Calibri Light" panose="020F0302020204030204" pitchFamily="34" charset="0"/>
              </a:rPr>
              <a:t>Relevante schaal voor relevante beleidsfuncties.  </a:t>
            </a:r>
          </a:p>
          <a:p>
            <a:endParaRPr lang="nl-NL" dirty="0"/>
          </a:p>
          <a:p>
            <a:endParaRPr lang="nl-BE" dirty="0"/>
          </a:p>
        </p:txBody>
      </p:sp>
      <p:sp>
        <p:nvSpPr>
          <p:cNvPr id="7" name="Tijdelijke aanduiding voor dianummer 6"/>
          <p:cNvSpPr>
            <a:spLocks noGrp="1"/>
          </p:cNvSpPr>
          <p:nvPr>
            <p:ph type="sldNum" sz="quarter" idx="4294967295"/>
          </p:nvPr>
        </p:nvSpPr>
        <p:spPr>
          <a:xfrm>
            <a:off x="6553200" y="6356350"/>
            <a:ext cx="2133600" cy="365125"/>
          </a:xfrm>
          <a:prstGeom prst="rect">
            <a:avLst/>
          </a:prstGeom>
        </p:spPr>
        <p:txBody>
          <a:bodyPr/>
          <a:lstStyle/>
          <a:p>
            <a:fld id="{FC0FAA97-8A0B-4D79-8837-F10EB6F3CADB}" type="slidenum">
              <a:rPr lang="nl-BE" smtClean="0"/>
              <a:pPr/>
              <a:t>31</a:t>
            </a:fld>
            <a:endParaRPr lang="nl-BE" dirty="0"/>
          </a:p>
        </p:txBody>
      </p:sp>
      <p:pic>
        <p:nvPicPr>
          <p:cNvPr id="8" name="Afbeelding 7"/>
          <p:cNvPicPr>
            <a:picLocks noChangeAspect="1"/>
          </p:cNvPicPr>
          <p:nvPr/>
        </p:nvPicPr>
        <p:blipFill>
          <a:blip r:embed="rId4"/>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248231244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1F4A1035-D31B-42D7-919C-77F641D2A5AB}"/>
              </a:ext>
            </a:extLst>
          </p:cNvPr>
          <p:cNvPicPr>
            <a:picLocks noChangeAspect="1"/>
          </p:cNvPicPr>
          <p:nvPr/>
        </p:nvPicPr>
        <p:blipFill rotWithShape="1">
          <a:blip r:embed="rId2">
            <a:duotone>
              <a:schemeClr val="accent5">
                <a:shade val="45000"/>
                <a:satMod val="135000"/>
              </a:schemeClr>
              <a:prstClr val="white"/>
            </a:duotone>
            <a:extLst>
              <a:ext uri="{BEBA8EAE-BF5A-486C-A8C5-ECC9F3942E4B}">
                <a14:imgProps xmlns:a14="http://schemas.microsoft.com/office/drawing/2010/main">
                  <a14:imgLayer r:embed="rId3">
                    <a14:imgEffect>
                      <a14:sharpenSoften amount="-50000"/>
                    </a14:imgEffect>
                    <a14:imgEffect>
                      <a14:brightnessContrast contrast="20000"/>
                    </a14:imgEffect>
                  </a14:imgLayer>
                </a14:imgProps>
              </a:ext>
            </a:extLst>
          </a:blip>
          <a:srcRect l="15723" t="12050" r="11692" b="13531"/>
          <a:stretch/>
        </p:blipFill>
        <p:spPr>
          <a:xfrm>
            <a:off x="4716016" y="3503886"/>
            <a:ext cx="4352879" cy="3242913"/>
          </a:xfrm>
          <a:prstGeom prst="rect">
            <a:avLst/>
          </a:prstGeom>
        </p:spPr>
      </p:pic>
      <p:sp>
        <p:nvSpPr>
          <p:cNvPr id="3" name="Tijdelijke aanduiding voor inhoud 2"/>
          <p:cNvSpPr>
            <a:spLocks noGrp="1"/>
          </p:cNvSpPr>
          <p:nvPr>
            <p:ph idx="1"/>
          </p:nvPr>
        </p:nvSpPr>
        <p:spPr>
          <a:xfrm>
            <a:off x="472398" y="692697"/>
            <a:ext cx="8229600" cy="3744416"/>
          </a:xfrm>
        </p:spPr>
        <p:txBody>
          <a:bodyPr>
            <a:normAutofit/>
          </a:bodyPr>
          <a:lstStyle/>
          <a:p>
            <a:pPr marL="0" indent="0">
              <a:buNone/>
            </a:pPr>
            <a:endParaRPr lang="nl-NL" sz="2200" dirty="0">
              <a:latin typeface="Calibri Light" panose="020F0302020204030204" pitchFamily="34" charset="0"/>
              <a:cs typeface="Calibri Light" panose="020F0302020204030204" pitchFamily="34" charset="0"/>
            </a:endParaRPr>
          </a:p>
          <a:p>
            <a:pPr marL="0" indent="0">
              <a:buNone/>
            </a:pPr>
            <a:r>
              <a:rPr lang="nl-NL" sz="2200" dirty="0">
                <a:latin typeface="Calibri Light" panose="020F0302020204030204" pitchFamily="34" charset="0"/>
                <a:cs typeface="Calibri Light" panose="020F0302020204030204" pitchFamily="34" charset="0"/>
              </a:rPr>
              <a:t>Schaalafbakening versus projectmodus: staan de beide tegenover elkaar?  </a:t>
            </a:r>
          </a:p>
          <a:p>
            <a:pPr marL="0" indent="0">
              <a:buNone/>
            </a:pPr>
            <a:endParaRPr lang="nl-NL" sz="2200" dirty="0">
              <a:latin typeface="Calibri Light" panose="020F0302020204030204" pitchFamily="34" charset="0"/>
              <a:cs typeface="Calibri Light" panose="020F0302020204030204" pitchFamily="34" charset="0"/>
            </a:endParaRPr>
          </a:p>
          <a:p>
            <a:pPr marL="0" indent="0">
              <a:buNone/>
            </a:pPr>
            <a:r>
              <a:rPr lang="nl-NL" sz="2200" dirty="0">
                <a:latin typeface="Calibri Light" panose="020F0302020204030204" pitchFamily="34" charset="0"/>
                <a:cs typeface="Calibri Light" panose="020F0302020204030204" pitchFamily="34" charset="0"/>
              </a:rPr>
              <a:t>Top – down versus </a:t>
            </a:r>
            <a:r>
              <a:rPr lang="nl-NL" sz="2200" dirty="0" err="1">
                <a:latin typeface="Calibri Light" panose="020F0302020204030204" pitchFamily="34" charset="0"/>
                <a:cs typeface="Calibri Light" panose="020F0302020204030204" pitchFamily="34" charset="0"/>
              </a:rPr>
              <a:t>bottom</a:t>
            </a:r>
            <a:r>
              <a:rPr lang="nl-NL" sz="2200" dirty="0">
                <a:latin typeface="Calibri Light" panose="020F0302020204030204" pitchFamily="34" charset="0"/>
                <a:cs typeface="Calibri Light" panose="020F0302020204030204" pitchFamily="34" charset="0"/>
              </a:rPr>
              <a:t> – up: staan de beide tegenover elkaar? </a:t>
            </a:r>
          </a:p>
          <a:p>
            <a:pPr marL="0" indent="0">
              <a:buNone/>
            </a:pPr>
            <a:endParaRPr lang="nl-NL" sz="2200" dirty="0">
              <a:latin typeface="Calibri Light" panose="020F0302020204030204" pitchFamily="34" charset="0"/>
              <a:cs typeface="Calibri Light" panose="020F0302020204030204" pitchFamily="34" charset="0"/>
            </a:endParaRPr>
          </a:p>
          <a:p>
            <a:pPr marL="0" indent="0">
              <a:buNone/>
            </a:pPr>
            <a:r>
              <a:rPr lang="nl-NL" sz="2200" dirty="0">
                <a:latin typeface="Calibri Light" panose="020F0302020204030204" pitchFamily="34" charset="0"/>
                <a:cs typeface="Calibri Light" panose="020F0302020204030204" pitchFamily="34" charset="0"/>
              </a:rPr>
              <a:t>Institutionele gevaren verbonden met afbakening versus de voordelen van een vorm van institutionalisering</a:t>
            </a:r>
          </a:p>
          <a:p>
            <a:endParaRPr lang="nl-BE" dirty="0"/>
          </a:p>
          <a:p>
            <a:endParaRPr lang="nl-BE" dirty="0"/>
          </a:p>
        </p:txBody>
      </p:sp>
      <p:sp>
        <p:nvSpPr>
          <p:cNvPr id="6" name="Tijdelijke aanduiding voor dianummer 5"/>
          <p:cNvSpPr>
            <a:spLocks noGrp="1"/>
          </p:cNvSpPr>
          <p:nvPr>
            <p:ph type="sldNum" sz="quarter" idx="4294967295"/>
          </p:nvPr>
        </p:nvSpPr>
        <p:spPr>
          <a:xfrm>
            <a:off x="6553200" y="6356350"/>
            <a:ext cx="2133600" cy="365125"/>
          </a:xfrm>
          <a:prstGeom prst="rect">
            <a:avLst/>
          </a:prstGeom>
        </p:spPr>
        <p:txBody>
          <a:bodyPr/>
          <a:lstStyle/>
          <a:p>
            <a:fld id="{FC0FAA97-8A0B-4D79-8837-F10EB6F3CADB}" type="slidenum">
              <a:rPr lang="nl-BE" smtClean="0"/>
              <a:pPr/>
              <a:t>32</a:t>
            </a:fld>
            <a:endParaRPr lang="nl-BE" dirty="0"/>
          </a:p>
        </p:txBody>
      </p:sp>
      <p:pic>
        <p:nvPicPr>
          <p:cNvPr id="5" name="Afbeelding 4"/>
          <p:cNvPicPr>
            <a:picLocks noChangeAspect="1"/>
          </p:cNvPicPr>
          <p:nvPr/>
        </p:nvPicPr>
        <p:blipFill>
          <a:blip r:embed="rId4"/>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184787109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3">
            <a:extLst>
              <a:ext uri="{FF2B5EF4-FFF2-40B4-BE49-F238E27FC236}">
                <a16:creationId xmlns="" xmlns:a16="http://schemas.microsoft.com/office/drawing/2014/main" id="{1F4A1035-D31B-42D7-919C-77F641D2A5AB}"/>
              </a:ext>
            </a:extLst>
          </p:cNvPr>
          <p:cNvPicPr>
            <a:picLocks noChangeAspect="1"/>
          </p:cNvPicPr>
          <p:nvPr/>
        </p:nvPicPr>
        <p:blipFill rotWithShape="1">
          <a:blip r:embed="rId2">
            <a:duotone>
              <a:schemeClr val="accent5">
                <a:shade val="45000"/>
                <a:satMod val="135000"/>
              </a:schemeClr>
              <a:prstClr val="white"/>
            </a:duotone>
            <a:extLst>
              <a:ext uri="{BEBA8EAE-BF5A-486C-A8C5-ECC9F3942E4B}">
                <a14:imgProps xmlns:a14="http://schemas.microsoft.com/office/drawing/2010/main">
                  <a14:imgLayer r:embed="rId3">
                    <a14:imgEffect>
                      <a14:sharpenSoften amount="-50000"/>
                    </a14:imgEffect>
                    <a14:imgEffect>
                      <a14:brightnessContrast contrast="20000"/>
                    </a14:imgEffect>
                  </a14:imgLayer>
                </a14:imgProps>
              </a:ext>
            </a:extLst>
          </a:blip>
          <a:srcRect l="15723" t="12050" r="11692" b="13531"/>
          <a:stretch/>
        </p:blipFill>
        <p:spPr>
          <a:xfrm>
            <a:off x="4283968" y="3182008"/>
            <a:ext cx="4784927" cy="3564791"/>
          </a:xfrm>
          <a:prstGeom prst="rect">
            <a:avLst/>
          </a:prstGeom>
        </p:spPr>
      </p:pic>
      <p:sp>
        <p:nvSpPr>
          <p:cNvPr id="3" name="Titel 2"/>
          <p:cNvSpPr>
            <a:spLocks noGrp="1"/>
          </p:cNvSpPr>
          <p:nvPr>
            <p:ph type="title"/>
          </p:nvPr>
        </p:nvSpPr>
        <p:spPr>
          <a:xfrm>
            <a:off x="457200" y="274638"/>
            <a:ext cx="8229600" cy="922114"/>
          </a:xfrm>
        </p:spPr>
        <p:txBody>
          <a:bodyPr/>
          <a:lstStyle/>
          <a:p>
            <a:r>
              <a:rPr lang="nl-BE" dirty="0">
                <a:latin typeface="Daytona Pro Condensed" panose="020B0506030503040204" pitchFamily="34" charset="0"/>
              </a:rPr>
              <a:t>De regio’s zijn niet leeg </a:t>
            </a:r>
          </a:p>
        </p:txBody>
      </p:sp>
      <p:sp>
        <p:nvSpPr>
          <p:cNvPr id="4" name="Tijdelijke aanduiding voor inhoud 3"/>
          <p:cNvSpPr>
            <a:spLocks noGrp="1"/>
          </p:cNvSpPr>
          <p:nvPr>
            <p:ph idx="1"/>
          </p:nvPr>
        </p:nvSpPr>
        <p:spPr>
          <a:xfrm>
            <a:off x="457200" y="1484784"/>
            <a:ext cx="8229600" cy="4641379"/>
          </a:xfrm>
        </p:spPr>
        <p:txBody>
          <a:bodyPr>
            <a:normAutofit/>
          </a:bodyPr>
          <a:lstStyle/>
          <a:p>
            <a:pPr marL="0" indent="0">
              <a:buNone/>
            </a:pPr>
            <a:r>
              <a:rPr lang="nl-BE" sz="2200" dirty="0">
                <a:latin typeface="Calibri Light" panose="020F0302020204030204" pitchFamily="34" charset="0"/>
                <a:cs typeface="Calibri Light" panose="020F0302020204030204" pitchFamily="34" charset="0"/>
              </a:rPr>
              <a:t>Strategische projecten en wervende gebiedsbeelden (RSV – BRV)  (Regionet; </a:t>
            </a:r>
            <a:r>
              <a:rPr lang="nl-BE" sz="2200" dirty="0" err="1">
                <a:latin typeface="Calibri Light" panose="020F0302020204030204" pitchFamily="34" charset="0"/>
                <a:cs typeface="Calibri Light" panose="020F0302020204030204" pitchFamily="34" charset="0"/>
              </a:rPr>
              <a:t>Contrei</a:t>
            </a:r>
            <a:r>
              <a:rPr lang="nl-BE" sz="2200" dirty="0">
                <a:latin typeface="Calibri Light" panose="020F0302020204030204" pitchFamily="34" charset="0"/>
                <a:cs typeface="Calibri Light" panose="020F0302020204030204" pitchFamily="34" charset="0"/>
              </a:rPr>
              <a:t>,…)  en gebiedsgerichte programma’s (Toekomstverbond Antwerpen,…)</a:t>
            </a:r>
          </a:p>
          <a:p>
            <a:pPr marL="0" indent="0">
              <a:buNone/>
            </a:pPr>
            <a:r>
              <a:rPr lang="nl-BE" sz="2200" dirty="0">
                <a:latin typeface="Calibri Light" panose="020F0302020204030204" pitchFamily="34" charset="0"/>
                <a:cs typeface="Calibri Light" panose="020F0302020204030204" pitchFamily="34" charset="0"/>
              </a:rPr>
              <a:t>Projecten van VLM, Regionale Landschappen, sommige streekintercommunales, sommige provinciebesturen (provinciale beleidsplannen ruimte en provinciale gebiedswerking) </a:t>
            </a:r>
          </a:p>
          <a:p>
            <a:pPr marL="0" indent="0">
              <a:buNone/>
            </a:pPr>
            <a:endParaRPr lang="nl-BE" sz="2200" dirty="0">
              <a:latin typeface="Calibri Light" panose="020F0302020204030204" pitchFamily="34" charset="0"/>
              <a:cs typeface="Calibri Light" panose="020F0302020204030204" pitchFamily="34" charset="0"/>
            </a:endParaRPr>
          </a:p>
          <a:p>
            <a:pPr marL="0" indent="0">
              <a:buNone/>
            </a:pPr>
            <a:r>
              <a:rPr lang="nl-BE" sz="2200" dirty="0">
                <a:latin typeface="Calibri Light" panose="020F0302020204030204" pitchFamily="34" charset="0"/>
                <a:cs typeface="Calibri Light" panose="020F0302020204030204" pitchFamily="34" charset="0"/>
              </a:rPr>
              <a:t>Veel energie, veel concepten, veel ‘soft planning’,…  </a:t>
            </a:r>
          </a:p>
          <a:p>
            <a:pPr marL="0" indent="0">
              <a:buNone/>
            </a:pPr>
            <a:endParaRPr lang="nl-BE" sz="2200" dirty="0">
              <a:latin typeface="Calibri Light" panose="020F0302020204030204" pitchFamily="34" charset="0"/>
              <a:cs typeface="Calibri Light" panose="020F0302020204030204" pitchFamily="34" charset="0"/>
            </a:endParaRPr>
          </a:p>
          <a:p>
            <a:pPr marL="0" indent="0">
              <a:buNone/>
            </a:pPr>
            <a:r>
              <a:rPr lang="nl-BE" sz="2200" dirty="0">
                <a:latin typeface="Calibri Light" panose="020F0302020204030204" pitchFamily="34" charset="0"/>
                <a:cs typeface="Calibri Light" panose="020F0302020204030204" pitchFamily="34" charset="0"/>
              </a:rPr>
              <a:t>Doen we zo verder?  Is een volgende stap wenselijk, ter versterking van de projectmodus?</a:t>
            </a:r>
          </a:p>
          <a:p>
            <a:endParaRPr lang="nl-BE" dirty="0">
              <a:latin typeface="Calibri Light" panose="020F0302020204030204" pitchFamily="34" charset="0"/>
              <a:cs typeface="Calibri Light" panose="020F0302020204030204" pitchFamily="34" charset="0"/>
            </a:endParaRPr>
          </a:p>
          <a:p>
            <a:pPr marL="0" indent="0">
              <a:buNone/>
            </a:pPr>
            <a:endParaRPr lang="nl-BE" dirty="0"/>
          </a:p>
        </p:txBody>
      </p:sp>
      <p:sp>
        <p:nvSpPr>
          <p:cNvPr id="7" name="Tijdelijke aanduiding voor dianummer 6"/>
          <p:cNvSpPr>
            <a:spLocks noGrp="1"/>
          </p:cNvSpPr>
          <p:nvPr>
            <p:ph type="sldNum" sz="quarter" idx="4294967295"/>
          </p:nvPr>
        </p:nvSpPr>
        <p:spPr>
          <a:xfrm>
            <a:off x="6553200" y="6356350"/>
            <a:ext cx="2133600" cy="365125"/>
          </a:xfrm>
          <a:prstGeom prst="rect">
            <a:avLst/>
          </a:prstGeom>
        </p:spPr>
        <p:txBody>
          <a:bodyPr/>
          <a:lstStyle/>
          <a:p>
            <a:fld id="{FC0FAA97-8A0B-4D79-8837-F10EB6F3CADB}" type="slidenum">
              <a:rPr lang="nl-BE" smtClean="0"/>
              <a:pPr/>
              <a:t>33</a:t>
            </a:fld>
            <a:endParaRPr lang="nl-BE" dirty="0"/>
          </a:p>
        </p:txBody>
      </p:sp>
      <p:pic>
        <p:nvPicPr>
          <p:cNvPr id="8" name="Afbeelding 7"/>
          <p:cNvPicPr>
            <a:picLocks noChangeAspect="1"/>
          </p:cNvPicPr>
          <p:nvPr/>
        </p:nvPicPr>
        <p:blipFill>
          <a:blip r:embed="rId4"/>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388072961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3">
            <a:extLst>
              <a:ext uri="{FF2B5EF4-FFF2-40B4-BE49-F238E27FC236}">
                <a16:creationId xmlns="" xmlns:a16="http://schemas.microsoft.com/office/drawing/2014/main" id="{1F4A1035-D31B-42D7-919C-77F641D2A5AB}"/>
              </a:ext>
            </a:extLst>
          </p:cNvPr>
          <p:cNvPicPr>
            <a:picLocks noChangeAspect="1"/>
          </p:cNvPicPr>
          <p:nvPr/>
        </p:nvPicPr>
        <p:blipFill rotWithShape="1">
          <a:blip r:embed="rId2">
            <a:duotone>
              <a:schemeClr val="accent5">
                <a:shade val="45000"/>
                <a:satMod val="135000"/>
              </a:schemeClr>
              <a:prstClr val="white"/>
            </a:duotone>
            <a:extLst>
              <a:ext uri="{BEBA8EAE-BF5A-486C-A8C5-ECC9F3942E4B}">
                <a14:imgProps xmlns:a14="http://schemas.microsoft.com/office/drawing/2010/main">
                  <a14:imgLayer r:embed="rId3">
                    <a14:imgEffect>
                      <a14:sharpenSoften amount="-50000"/>
                    </a14:imgEffect>
                    <a14:imgEffect>
                      <a14:brightnessContrast contrast="20000"/>
                    </a14:imgEffect>
                  </a14:imgLayer>
                </a14:imgProps>
              </a:ext>
            </a:extLst>
          </a:blip>
          <a:srcRect l="15723" t="12050" r="11692" b="13531"/>
          <a:stretch/>
        </p:blipFill>
        <p:spPr>
          <a:xfrm>
            <a:off x="6444208" y="4791396"/>
            <a:ext cx="2624687" cy="1955403"/>
          </a:xfrm>
          <a:prstGeom prst="rect">
            <a:avLst/>
          </a:prstGeom>
        </p:spPr>
      </p:pic>
      <p:sp>
        <p:nvSpPr>
          <p:cNvPr id="4" name="Tijdelijke aanduiding voor inhoud 3"/>
          <p:cNvSpPr>
            <a:spLocks noGrp="1"/>
          </p:cNvSpPr>
          <p:nvPr>
            <p:ph idx="1"/>
          </p:nvPr>
        </p:nvSpPr>
        <p:spPr>
          <a:xfrm>
            <a:off x="457200" y="476672"/>
            <a:ext cx="8229600" cy="6453336"/>
          </a:xfrm>
        </p:spPr>
        <p:txBody>
          <a:bodyPr>
            <a:noAutofit/>
          </a:bodyPr>
          <a:lstStyle/>
          <a:p>
            <a:pPr marL="0" lvl="0" indent="0" algn="ctr">
              <a:lnSpc>
                <a:spcPct val="110000"/>
              </a:lnSpc>
              <a:buNone/>
            </a:pPr>
            <a:r>
              <a:rPr lang="nl-BE" sz="2000" dirty="0">
                <a:latin typeface="Calibri Light" panose="020F0302020204030204" pitchFamily="34" charset="0"/>
                <a:cs typeface="Calibri Light" panose="020F0302020204030204" pitchFamily="34" charset="0"/>
              </a:rPr>
              <a:t>“In de huidige bestuurlijke uitbouw van Vlaanderen zijn regionale projecten – wat ook hun thematiek – ondenkbaar geworden zonder de actieve medewerking van één (en soms alle) van de vele Vlaamse ministers, diensten en agentschappen.  Deze zijn vaak al vaak in de regio actief, vaak met eigen diensten en met structuren die door de Vlaamse overheid zelf rechtstreeks werden opgericht “  (Intercommunale </a:t>
            </a:r>
            <a:r>
              <a:rPr lang="nl-BE" sz="2000" dirty="0" err="1">
                <a:latin typeface="Calibri Light" panose="020F0302020204030204" pitchFamily="34" charset="0"/>
                <a:cs typeface="Calibri Light" panose="020F0302020204030204" pitchFamily="34" charset="0"/>
              </a:rPr>
              <a:t>Leiedal</a:t>
            </a:r>
            <a:r>
              <a:rPr lang="nl-BE" sz="2000" dirty="0">
                <a:latin typeface="Calibri Light" panose="020F0302020204030204" pitchFamily="34" charset="0"/>
                <a:cs typeface="Calibri Light" panose="020F0302020204030204" pitchFamily="34" charset="0"/>
              </a:rPr>
              <a:t>, in Impuls, maart 2019)</a:t>
            </a:r>
          </a:p>
          <a:p>
            <a:pPr marL="0" lvl="0" indent="0" algn="ctr">
              <a:lnSpc>
                <a:spcPct val="110000"/>
              </a:lnSpc>
              <a:buNone/>
            </a:pPr>
            <a:endParaRPr lang="nl-BE" sz="2000" dirty="0">
              <a:latin typeface="Calibri Light" panose="020F0302020204030204" pitchFamily="34" charset="0"/>
              <a:cs typeface="Calibri Light" panose="020F0302020204030204" pitchFamily="34" charset="0"/>
            </a:endParaRPr>
          </a:p>
          <a:p>
            <a:pPr marL="0" lvl="0" indent="0" algn="ctr">
              <a:lnSpc>
                <a:spcPct val="110000"/>
              </a:lnSpc>
              <a:buNone/>
            </a:pPr>
            <a:r>
              <a:rPr lang="nl-BE" sz="2000" dirty="0">
                <a:latin typeface="Calibri Light" panose="020F0302020204030204" pitchFamily="34" charset="0"/>
                <a:cs typeface="Calibri Light" panose="020F0302020204030204" pitchFamily="34" charset="0"/>
              </a:rPr>
              <a:t>“ Het ondertekenen van een visie wordt vanuit gemeenten niet als concreet engagement beschouwd “ </a:t>
            </a:r>
          </a:p>
          <a:p>
            <a:pPr marL="0" lvl="0" indent="0" algn="ctr">
              <a:lnSpc>
                <a:spcPct val="110000"/>
              </a:lnSpc>
              <a:buNone/>
            </a:pPr>
            <a:r>
              <a:rPr lang="nl-BE" sz="2000" dirty="0">
                <a:latin typeface="Calibri Light" panose="020F0302020204030204" pitchFamily="34" charset="0"/>
                <a:cs typeface="Calibri Light" panose="020F0302020204030204" pitchFamily="34" charset="0"/>
              </a:rPr>
              <a:t>“ Gebiedsgerichte werking wordt gegenereerd vanuit één bepaald departement met één welbepaald budget … Vlaamse actoren moeten meer geïntegreerd handelen … Er is nood aan een horizontaal mandaat … Uitvoerende actoren moeten vroeger worden betrokken “  </a:t>
            </a:r>
          </a:p>
          <a:p>
            <a:pPr marL="0" indent="0" algn="ctr">
              <a:lnSpc>
                <a:spcPct val="110000"/>
              </a:lnSpc>
              <a:buNone/>
            </a:pPr>
            <a:r>
              <a:rPr lang="nl-BE" sz="2000" dirty="0">
                <a:latin typeface="Calibri Light" panose="020F0302020204030204" pitchFamily="34" charset="0"/>
                <a:cs typeface="Calibri Light" panose="020F0302020204030204" pitchFamily="34" charset="0"/>
              </a:rPr>
              <a:t>(Atelier Romain / Voorland, 2017)</a:t>
            </a:r>
          </a:p>
          <a:p>
            <a:pPr marL="0" lvl="0" indent="0">
              <a:lnSpc>
                <a:spcPct val="140000"/>
              </a:lnSpc>
              <a:buNone/>
            </a:pPr>
            <a:endParaRPr lang="nl-BE" sz="1600" dirty="0"/>
          </a:p>
        </p:txBody>
      </p:sp>
      <p:sp>
        <p:nvSpPr>
          <p:cNvPr id="3" name="Tijdelijke aanduiding voor dianummer 2"/>
          <p:cNvSpPr>
            <a:spLocks noGrp="1"/>
          </p:cNvSpPr>
          <p:nvPr>
            <p:ph type="sldNum" sz="quarter" idx="4294967295"/>
          </p:nvPr>
        </p:nvSpPr>
        <p:spPr>
          <a:xfrm>
            <a:off x="6553200" y="6356350"/>
            <a:ext cx="2133600" cy="365125"/>
          </a:xfrm>
          <a:prstGeom prst="rect">
            <a:avLst/>
          </a:prstGeom>
        </p:spPr>
        <p:txBody>
          <a:bodyPr/>
          <a:lstStyle/>
          <a:p>
            <a:fld id="{FC0FAA97-8A0B-4D79-8837-F10EB6F3CADB}" type="slidenum">
              <a:rPr lang="nl-BE" smtClean="0"/>
              <a:pPr/>
              <a:t>34</a:t>
            </a:fld>
            <a:endParaRPr lang="nl-BE" dirty="0"/>
          </a:p>
        </p:txBody>
      </p:sp>
      <p:pic>
        <p:nvPicPr>
          <p:cNvPr id="5" name="Afbeelding 4"/>
          <p:cNvPicPr>
            <a:picLocks noChangeAspect="1"/>
          </p:cNvPicPr>
          <p:nvPr/>
        </p:nvPicPr>
        <p:blipFill>
          <a:blip r:embed="rId4"/>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174883700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1">
            <a:extLst>
              <a:ext uri="{FF2B5EF4-FFF2-40B4-BE49-F238E27FC236}">
                <a16:creationId xmlns="" xmlns:a16="http://schemas.microsoft.com/office/drawing/2014/main" id="{B6803B02-172F-424A-9226-D16FAF84D5C6}"/>
              </a:ext>
            </a:extLst>
          </p:cNvPr>
          <p:cNvSpPr>
            <a:spLocks noGrp="1"/>
          </p:cNvSpPr>
          <p:nvPr>
            <p:ph idx="1"/>
          </p:nvPr>
        </p:nvSpPr>
        <p:spPr>
          <a:xfrm>
            <a:off x="1907704" y="4869160"/>
            <a:ext cx="5688632" cy="1257003"/>
          </a:xfrm>
        </p:spPr>
        <p:txBody>
          <a:bodyPr>
            <a:noAutofit/>
          </a:bodyPr>
          <a:lstStyle/>
          <a:p>
            <a:pPr marL="0" indent="0">
              <a:buNone/>
            </a:pPr>
            <a:r>
              <a:rPr lang="en-GB" sz="4800" dirty="0">
                <a:latin typeface="Daytona Pro Condensed" panose="020B0506030503040204" pitchFamily="34" charset="0"/>
              </a:rPr>
              <a:t>3  </a:t>
            </a:r>
            <a:r>
              <a:rPr lang="en-GB" sz="4800" dirty="0" err="1">
                <a:latin typeface="Daytona Pro Condensed" panose="020B0506030503040204" pitchFamily="34" charset="0"/>
              </a:rPr>
              <a:t>Regio’s</a:t>
            </a:r>
            <a:r>
              <a:rPr lang="en-GB" sz="4800" dirty="0">
                <a:latin typeface="Daytona Pro Condensed" panose="020B0506030503040204" pitchFamily="34" charset="0"/>
              </a:rPr>
              <a:t> </a:t>
            </a:r>
            <a:r>
              <a:rPr lang="en-GB" sz="4800" dirty="0" err="1">
                <a:latin typeface="Daytona Pro Condensed" panose="020B0506030503040204" pitchFamily="34" charset="0"/>
              </a:rPr>
              <a:t>afbakenen</a:t>
            </a:r>
            <a:r>
              <a:rPr lang="en-GB" sz="4800" dirty="0">
                <a:latin typeface="Daytona Pro Condensed" panose="020B0506030503040204" pitchFamily="34" charset="0"/>
              </a:rPr>
              <a:t>?</a:t>
            </a:r>
          </a:p>
        </p:txBody>
      </p:sp>
      <p:pic>
        <p:nvPicPr>
          <p:cNvPr id="6" name="Picture 5">
            <a:extLst>
              <a:ext uri="{FF2B5EF4-FFF2-40B4-BE49-F238E27FC236}">
                <a16:creationId xmlns="" xmlns:a16="http://schemas.microsoft.com/office/drawing/2014/main" id="{04F878BD-FD83-4575-A096-B6C5013B4532}"/>
              </a:ext>
            </a:extLst>
          </p:cNvPr>
          <p:cNvPicPr>
            <a:picLocks noChangeAspect="1"/>
          </p:cNvPicPr>
          <p:nvPr/>
        </p:nvPicPr>
        <p:blipFill>
          <a:blip r:embed="rId2"/>
          <a:stretch>
            <a:fillRect/>
          </a:stretch>
        </p:blipFill>
        <p:spPr>
          <a:xfrm>
            <a:off x="7236296" y="6126163"/>
            <a:ext cx="1639966" cy="518205"/>
          </a:xfrm>
          <a:prstGeom prst="rect">
            <a:avLst/>
          </a:prstGeom>
        </p:spPr>
      </p:pic>
      <p:pic>
        <p:nvPicPr>
          <p:cNvPr id="2" name="Picture 1">
            <a:extLst>
              <a:ext uri="{FF2B5EF4-FFF2-40B4-BE49-F238E27FC236}">
                <a16:creationId xmlns="" xmlns:a16="http://schemas.microsoft.com/office/drawing/2014/main" id="{2CD11726-6FD0-4319-955A-4904DFE96162}"/>
              </a:ext>
            </a:extLst>
          </p:cNvPr>
          <p:cNvPicPr>
            <a:picLocks noChangeAspect="1"/>
          </p:cNvPicPr>
          <p:nvPr/>
        </p:nvPicPr>
        <p:blipFill rotWithShape="1">
          <a:blip r:embed="rId3"/>
          <a:srcRect l="11413" r="5113"/>
          <a:stretch/>
        </p:blipFill>
        <p:spPr>
          <a:xfrm>
            <a:off x="-1" y="0"/>
            <a:ext cx="9218785" cy="4581128"/>
          </a:xfrm>
          <a:prstGeom prst="rect">
            <a:avLst/>
          </a:prstGeom>
        </p:spPr>
      </p:pic>
    </p:spTree>
    <p:extLst>
      <p:ext uri="{BB962C8B-B14F-4D97-AF65-F5344CB8AC3E}">
        <p14:creationId xmlns:p14="http://schemas.microsoft.com/office/powerpoint/2010/main" val="146541368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3">
            <a:extLst>
              <a:ext uri="{FF2B5EF4-FFF2-40B4-BE49-F238E27FC236}">
                <a16:creationId xmlns="" xmlns:a16="http://schemas.microsoft.com/office/drawing/2014/main" id="{1F4A1035-D31B-42D7-919C-77F641D2A5AB}"/>
              </a:ext>
            </a:extLst>
          </p:cNvPr>
          <p:cNvPicPr>
            <a:picLocks noChangeAspect="1"/>
          </p:cNvPicPr>
          <p:nvPr/>
        </p:nvPicPr>
        <p:blipFill rotWithShape="1">
          <a:blip r:embed="rId2">
            <a:duotone>
              <a:schemeClr val="accent5">
                <a:shade val="45000"/>
                <a:satMod val="135000"/>
              </a:schemeClr>
              <a:prstClr val="white"/>
            </a:duotone>
            <a:extLst>
              <a:ext uri="{BEBA8EAE-BF5A-486C-A8C5-ECC9F3942E4B}">
                <a14:imgProps xmlns:a14="http://schemas.microsoft.com/office/drawing/2010/main">
                  <a14:imgLayer r:embed="rId3">
                    <a14:imgEffect>
                      <a14:sharpenSoften amount="-50000"/>
                    </a14:imgEffect>
                    <a14:imgEffect>
                      <a14:brightnessContrast contrast="20000"/>
                    </a14:imgEffect>
                  </a14:imgLayer>
                </a14:imgProps>
              </a:ext>
            </a:extLst>
          </a:blip>
          <a:srcRect l="15723" t="12050" r="11692" b="13531"/>
          <a:stretch/>
        </p:blipFill>
        <p:spPr>
          <a:xfrm>
            <a:off x="6084168" y="4523165"/>
            <a:ext cx="2984727" cy="2223634"/>
          </a:xfrm>
          <a:prstGeom prst="rect">
            <a:avLst/>
          </a:prstGeom>
        </p:spPr>
      </p:pic>
      <p:sp>
        <p:nvSpPr>
          <p:cNvPr id="3" name="Titel 2"/>
          <p:cNvSpPr>
            <a:spLocks noGrp="1"/>
          </p:cNvSpPr>
          <p:nvPr>
            <p:ph type="title"/>
          </p:nvPr>
        </p:nvSpPr>
        <p:spPr>
          <a:xfrm>
            <a:off x="457200" y="458881"/>
            <a:ext cx="7643192" cy="1143000"/>
          </a:xfrm>
        </p:spPr>
        <p:txBody>
          <a:bodyPr>
            <a:noAutofit/>
          </a:bodyPr>
          <a:lstStyle/>
          <a:p>
            <a:r>
              <a:rPr lang="nl-NL" sz="4000" dirty="0">
                <a:latin typeface="Daytona Pro Condensed" panose="020B0506030503040204" pitchFamily="34" charset="0"/>
              </a:rPr>
              <a:t>De schaaldiscussie: kan het? </a:t>
            </a:r>
            <a:endParaRPr lang="nl-BE" sz="4000" dirty="0">
              <a:latin typeface="Daytona Pro Condensed" panose="020B0506030503040204" pitchFamily="34" charset="0"/>
            </a:endParaRPr>
          </a:p>
        </p:txBody>
      </p:sp>
      <p:sp>
        <p:nvSpPr>
          <p:cNvPr id="4" name="Tijdelijke aanduiding voor inhoud 3"/>
          <p:cNvSpPr>
            <a:spLocks noGrp="1"/>
          </p:cNvSpPr>
          <p:nvPr>
            <p:ph idx="1"/>
          </p:nvPr>
        </p:nvSpPr>
        <p:spPr>
          <a:xfrm>
            <a:off x="596483" y="1669832"/>
            <a:ext cx="7951034" cy="4404526"/>
          </a:xfrm>
        </p:spPr>
        <p:txBody>
          <a:bodyPr>
            <a:normAutofit/>
          </a:bodyPr>
          <a:lstStyle/>
          <a:p>
            <a:pPr marL="0" indent="0">
              <a:buNone/>
            </a:pPr>
            <a:r>
              <a:rPr lang="nl-NL" sz="2200" dirty="0">
                <a:latin typeface="Calibri Light" panose="020F0302020204030204" pitchFamily="34" charset="0"/>
                <a:cs typeface="Calibri Light" panose="020F0302020204030204" pitchFamily="34" charset="0"/>
              </a:rPr>
              <a:t>Schaaldiscussie als vorm van vlucht</a:t>
            </a:r>
          </a:p>
          <a:p>
            <a:pPr marL="0" indent="0">
              <a:buNone/>
            </a:pPr>
            <a:endParaRPr lang="nl-NL" sz="2200" dirty="0">
              <a:latin typeface="Calibri Light" panose="020F0302020204030204" pitchFamily="34" charset="0"/>
              <a:cs typeface="Calibri Light" panose="020F0302020204030204" pitchFamily="34" charset="0"/>
            </a:endParaRPr>
          </a:p>
          <a:p>
            <a:pPr marL="0" indent="0">
              <a:buNone/>
            </a:pPr>
            <a:r>
              <a:rPr lang="nl-NL" sz="2200" dirty="0">
                <a:latin typeface="Calibri Light" panose="020F0302020204030204" pitchFamily="34" charset="0"/>
                <a:cs typeface="Calibri Light" panose="020F0302020204030204" pitchFamily="34" charset="0"/>
              </a:rPr>
              <a:t>Wat leert de wetenschap ons?</a:t>
            </a:r>
          </a:p>
          <a:p>
            <a:pPr marL="0" indent="0">
              <a:buNone/>
            </a:pPr>
            <a:endParaRPr lang="nl-NL" sz="2200" dirty="0">
              <a:latin typeface="Calibri Light" panose="020F0302020204030204" pitchFamily="34" charset="0"/>
              <a:cs typeface="Calibri Light" panose="020F0302020204030204" pitchFamily="34" charset="0"/>
            </a:endParaRPr>
          </a:p>
          <a:p>
            <a:pPr marL="0" indent="0">
              <a:buNone/>
            </a:pPr>
            <a:r>
              <a:rPr lang="nl-NL" sz="2200" dirty="0">
                <a:latin typeface="Calibri Light" panose="020F0302020204030204" pitchFamily="34" charset="0"/>
                <a:cs typeface="Calibri Light" panose="020F0302020204030204" pitchFamily="34" charset="0"/>
              </a:rPr>
              <a:t>Wat leert de beleidspraktijk ons?</a:t>
            </a:r>
          </a:p>
          <a:p>
            <a:endParaRPr lang="nl-NL" sz="2200" dirty="0">
              <a:latin typeface="Calibri Light" panose="020F0302020204030204" pitchFamily="34" charset="0"/>
              <a:cs typeface="Calibri Light" panose="020F0302020204030204" pitchFamily="34" charset="0"/>
            </a:endParaRPr>
          </a:p>
          <a:p>
            <a:pPr marL="0" indent="0">
              <a:buNone/>
            </a:pPr>
            <a:r>
              <a:rPr lang="nl-NL" sz="2200" dirty="0">
                <a:latin typeface="Calibri Light" panose="020F0302020204030204" pitchFamily="34" charset="0"/>
                <a:cs typeface="Calibri Light" panose="020F0302020204030204" pitchFamily="34" charset="0"/>
              </a:rPr>
              <a:t>Een beleidsrelevante, nuttige, werkbare </a:t>
            </a:r>
            <a:r>
              <a:rPr lang="nl-NL" sz="2200" dirty="0" err="1">
                <a:latin typeface="Calibri Light" panose="020F0302020204030204" pitchFamily="34" charset="0"/>
                <a:cs typeface="Calibri Light" panose="020F0302020204030204" pitchFamily="34" charset="0"/>
              </a:rPr>
              <a:t>gebiedsdekkende</a:t>
            </a:r>
            <a:r>
              <a:rPr lang="nl-NL" sz="2200" dirty="0">
                <a:latin typeface="Calibri Light" panose="020F0302020204030204" pitchFamily="34" charset="0"/>
                <a:cs typeface="Calibri Light" panose="020F0302020204030204" pitchFamily="34" charset="0"/>
              </a:rPr>
              <a:t> schaal afbakenen is mogelijk, mits we het belang zien van  beleidspragmatiek en politiek denken</a:t>
            </a:r>
          </a:p>
          <a:p>
            <a:pPr marL="0" indent="0">
              <a:buNone/>
            </a:pPr>
            <a:endParaRPr lang="nl-NL" sz="2200" dirty="0">
              <a:latin typeface="Calibri Light" panose="020F0302020204030204" pitchFamily="34" charset="0"/>
              <a:cs typeface="Calibri Light" panose="020F0302020204030204" pitchFamily="34" charset="0"/>
            </a:endParaRPr>
          </a:p>
          <a:p>
            <a:pPr marL="0" indent="0">
              <a:buNone/>
            </a:pPr>
            <a:endParaRPr lang="nl-NL" sz="1800" dirty="0"/>
          </a:p>
        </p:txBody>
      </p:sp>
      <p:sp>
        <p:nvSpPr>
          <p:cNvPr id="7" name="Tijdelijke aanduiding voor dianummer 6"/>
          <p:cNvSpPr>
            <a:spLocks noGrp="1"/>
          </p:cNvSpPr>
          <p:nvPr>
            <p:ph type="sldNum" sz="quarter" idx="4294967295"/>
          </p:nvPr>
        </p:nvSpPr>
        <p:spPr>
          <a:xfrm>
            <a:off x="6553200" y="6356350"/>
            <a:ext cx="2133600" cy="365125"/>
          </a:xfrm>
          <a:prstGeom prst="rect">
            <a:avLst/>
          </a:prstGeom>
        </p:spPr>
        <p:txBody>
          <a:bodyPr/>
          <a:lstStyle/>
          <a:p>
            <a:fld id="{FC0FAA97-8A0B-4D79-8837-F10EB6F3CADB}" type="slidenum">
              <a:rPr lang="nl-BE" smtClean="0"/>
              <a:pPr/>
              <a:t>36</a:t>
            </a:fld>
            <a:endParaRPr lang="nl-BE" dirty="0"/>
          </a:p>
        </p:txBody>
      </p:sp>
      <p:pic>
        <p:nvPicPr>
          <p:cNvPr id="8" name="Afbeelding 7"/>
          <p:cNvPicPr>
            <a:picLocks noChangeAspect="1"/>
          </p:cNvPicPr>
          <p:nvPr/>
        </p:nvPicPr>
        <p:blipFill>
          <a:blip r:embed="rId4"/>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242307378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hoek 2"/>
          <p:cNvSpPr/>
          <p:nvPr/>
        </p:nvSpPr>
        <p:spPr>
          <a:xfrm>
            <a:off x="1876785" y="4647276"/>
            <a:ext cx="653062" cy="4790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350"/>
          </a:p>
        </p:txBody>
      </p:sp>
      <p:sp>
        <p:nvSpPr>
          <p:cNvPr id="4" name="Rechthoek 3"/>
          <p:cNvSpPr/>
          <p:nvPr/>
        </p:nvSpPr>
        <p:spPr>
          <a:xfrm>
            <a:off x="1408749" y="4886822"/>
            <a:ext cx="1381724" cy="5295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sz="1350"/>
          </a:p>
        </p:txBody>
      </p:sp>
      <p:sp>
        <p:nvSpPr>
          <p:cNvPr id="9" name="Titel 8"/>
          <p:cNvSpPr>
            <a:spLocks noGrp="1"/>
          </p:cNvSpPr>
          <p:nvPr>
            <p:ph type="title"/>
          </p:nvPr>
        </p:nvSpPr>
        <p:spPr/>
        <p:txBody>
          <a:bodyPr/>
          <a:lstStyle/>
          <a:p>
            <a:r>
              <a:rPr lang="nl-BE" dirty="0">
                <a:latin typeface="Daytona Pro Condensed" panose="020B0506030503040204" pitchFamily="34" charset="0"/>
              </a:rPr>
              <a:t>De stadsgewesten</a:t>
            </a:r>
          </a:p>
        </p:txBody>
      </p:sp>
      <p:pic>
        <p:nvPicPr>
          <p:cNvPr id="8" name="Picture 2" descr="https://journals.openedition.org/belgeo/docannexe/image/32246/img-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8749" y="1392978"/>
            <a:ext cx="6116757" cy="4324980"/>
          </a:xfrm>
          <a:prstGeom prst="rect">
            <a:avLst/>
          </a:prstGeom>
          <a:noFill/>
          <a:extLst>
            <a:ext uri="{909E8E84-426E-40DD-AFC4-6F175D3DCCD1}">
              <a14:hiddenFill xmlns:a14="http://schemas.microsoft.com/office/drawing/2010/main">
                <a:solidFill>
                  <a:srgbClr val="FFFFFF"/>
                </a:solidFill>
              </a14:hiddenFill>
            </a:ext>
          </a:extLst>
        </p:spPr>
      </p:pic>
      <p:sp>
        <p:nvSpPr>
          <p:cNvPr id="6" name="Rechthoek 5"/>
          <p:cNvSpPr/>
          <p:nvPr/>
        </p:nvSpPr>
        <p:spPr>
          <a:xfrm>
            <a:off x="2856929" y="5590455"/>
            <a:ext cx="3410706" cy="369332"/>
          </a:xfrm>
          <a:prstGeom prst="rect">
            <a:avLst/>
          </a:prstGeom>
        </p:spPr>
        <p:txBody>
          <a:bodyPr wrap="square">
            <a:spAutoFit/>
          </a:bodyPr>
          <a:lstStyle/>
          <a:p>
            <a:r>
              <a:rPr lang="en-GB" dirty="0"/>
              <a:t>Vanderstraeten &amp; Van Hecke (2019)</a:t>
            </a:r>
          </a:p>
        </p:txBody>
      </p:sp>
      <p:pic>
        <p:nvPicPr>
          <p:cNvPr id="11" name="Afbeelding 10"/>
          <p:cNvPicPr>
            <a:picLocks noChangeAspect="1"/>
          </p:cNvPicPr>
          <p:nvPr/>
        </p:nvPicPr>
        <p:blipFill>
          <a:blip r:embed="rId4"/>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241139858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457200" y="410522"/>
            <a:ext cx="8229600" cy="1143000"/>
          </a:xfrm>
        </p:spPr>
        <p:txBody>
          <a:bodyPr>
            <a:noAutofit/>
          </a:bodyPr>
          <a:lstStyle/>
          <a:p>
            <a:r>
              <a:rPr lang="nl-BE" dirty="0">
                <a:latin typeface="Daytona Pro Condensed" panose="020B0506030503040204" pitchFamily="34" charset="0"/>
              </a:rPr>
              <a:t>De invloedssferen van </a:t>
            </a:r>
            <a:br>
              <a:rPr lang="nl-BE" dirty="0">
                <a:latin typeface="Daytona Pro Condensed" panose="020B0506030503040204" pitchFamily="34" charset="0"/>
              </a:rPr>
            </a:br>
            <a:r>
              <a:rPr lang="nl-BE" dirty="0">
                <a:latin typeface="Daytona Pro Condensed" panose="020B0506030503040204" pitchFamily="34" charset="0"/>
              </a:rPr>
              <a:t>Belgische steden</a:t>
            </a:r>
          </a:p>
        </p:txBody>
      </p:sp>
      <p:pic>
        <p:nvPicPr>
          <p:cNvPr id="4" name="Tijdelijke aanduiding voor inhoud 3"/>
          <p:cNvPicPr>
            <a:picLocks noGrp="1" noChangeAspect="1"/>
          </p:cNvPicPr>
          <p:nvPr>
            <p:ph idx="4294967295"/>
          </p:nvPr>
        </p:nvPicPr>
        <p:blipFill>
          <a:blip r:embed="rId3" cstate="print">
            <a:extLst>
              <a:ext uri="{28A0092B-C50C-407E-A947-70E740481C1C}">
                <a14:useLocalDpi xmlns:a14="http://schemas.microsoft.com/office/drawing/2010/main" val="0"/>
              </a:ext>
            </a:extLst>
          </a:blip>
          <a:stretch>
            <a:fillRect/>
          </a:stretch>
        </p:blipFill>
        <p:spPr>
          <a:xfrm>
            <a:off x="1696749" y="1807584"/>
            <a:ext cx="5539547" cy="4650904"/>
          </a:xfrm>
        </p:spPr>
      </p:pic>
      <p:sp>
        <p:nvSpPr>
          <p:cNvPr id="7" name="Rechthoek 6"/>
          <p:cNvSpPr/>
          <p:nvPr/>
        </p:nvSpPr>
        <p:spPr>
          <a:xfrm>
            <a:off x="2555776" y="5445224"/>
            <a:ext cx="2143792" cy="369332"/>
          </a:xfrm>
          <a:prstGeom prst="rect">
            <a:avLst/>
          </a:prstGeom>
        </p:spPr>
        <p:txBody>
          <a:bodyPr wrap="none">
            <a:spAutoFit/>
          </a:bodyPr>
          <a:lstStyle/>
          <a:p>
            <a:r>
              <a:rPr lang="nl-BE" dirty="0" err="1"/>
              <a:t>Beguin</a:t>
            </a:r>
            <a:r>
              <a:rPr lang="nl-BE" dirty="0"/>
              <a:t> &amp; </a:t>
            </a:r>
            <a:r>
              <a:rPr lang="nl-BE" dirty="0" err="1"/>
              <a:t>Thill</a:t>
            </a:r>
            <a:r>
              <a:rPr lang="nl-BE" dirty="0"/>
              <a:t> (1985)</a:t>
            </a:r>
          </a:p>
        </p:txBody>
      </p:sp>
      <p:sp>
        <p:nvSpPr>
          <p:cNvPr id="5" name="Tijdelijke aanduiding voor dianummer 4"/>
          <p:cNvSpPr>
            <a:spLocks noGrp="1"/>
          </p:cNvSpPr>
          <p:nvPr>
            <p:ph type="sldNum" sz="quarter" idx="4294967295"/>
          </p:nvPr>
        </p:nvSpPr>
        <p:spPr>
          <a:xfrm>
            <a:off x="6553200" y="6356350"/>
            <a:ext cx="2133600" cy="365125"/>
          </a:xfrm>
          <a:prstGeom prst="rect">
            <a:avLst/>
          </a:prstGeom>
        </p:spPr>
        <p:txBody>
          <a:bodyPr/>
          <a:lstStyle/>
          <a:p>
            <a:fld id="{FC0FAA97-8A0B-4D79-8837-F10EB6F3CADB}" type="slidenum">
              <a:rPr lang="nl-BE" smtClean="0"/>
              <a:pPr/>
              <a:t>38</a:t>
            </a:fld>
            <a:endParaRPr lang="nl-BE" dirty="0"/>
          </a:p>
        </p:txBody>
      </p:sp>
      <p:pic>
        <p:nvPicPr>
          <p:cNvPr id="6" name="Afbeelding 5"/>
          <p:cNvPicPr>
            <a:picLocks noChangeAspect="1"/>
          </p:cNvPicPr>
          <p:nvPr/>
        </p:nvPicPr>
        <p:blipFill>
          <a:blip r:embed="rId4"/>
          <a:stretch>
            <a:fillRect/>
          </a:stretch>
        </p:blipFill>
        <p:spPr>
          <a:xfrm>
            <a:off x="7428929" y="6203270"/>
            <a:ext cx="1639966" cy="518205"/>
          </a:xfrm>
          <a:prstGeom prst="rect">
            <a:avLst/>
          </a:prstGeom>
        </p:spPr>
      </p:pic>
      <p:sp>
        <p:nvSpPr>
          <p:cNvPr id="3" name="Rectangle 2">
            <a:extLst>
              <a:ext uri="{FF2B5EF4-FFF2-40B4-BE49-F238E27FC236}">
                <a16:creationId xmlns="" xmlns:a16="http://schemas.microsoft.com/office/drawing/2014/main" id="{80DE4EAF-9B65-4769-AA25-1C64DD85CABF}"/>
              </a:ext>
            </a:extLst>
          </p:cNvPr>
          <p:cNvSpPr/>
          <p:nvPr/>
        </p:nvSpPr>
        <p:spPr>
          <a:xfrm>
            <a:off x="1547664" y="5445224"/>
            <a:ext cx="815479" cy="6480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p>
        </p:txBody>
      </p:sp>
    </p:spTree>
    <p:extLst>
      <p:ext uri="{BB962C8B-B14F-4D97-AF65-F5344CB8AC3E}">
        <p14:creationId xmlns:p14="http://schemas.microsoft.com/office/powerpoint/2010/main" val="250159254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hoek 3"/>
          <p:cNvSpPr/>
          <p:nvPr/>
        </p:nvSpPr>
        <p:spPr>
          <a:xfrm>
            <a:off x="3059832" y="5363924"/>
            <a:ext cx="3702144" cy="369332"/>
          </a:xfrm>
          <a:prstGeom prst="rect">
            <a:avLst/>
          </a:prstGeom>
        </p:spPr>
        <p:txBody>
          <a:bodyPr wrap="square">
            <a:spAutoFit/>
          </a:bodyPr>
          <a:lstStyle/>
          <a:p>
            <a:r>
              <a:rPr lang="nl-BE" dirty="0"/>
              <a:t>van Meeteren &amp; </a:t>
            </a:r>
            <a:r>
              <a:rPr lang="nl-BE" dirty="0" err="1"/>
              <a:t>Boussauw</a:t>
            </a:r>
            <a:r>
              <a:rPr lang="nl-BE" dirty="0"/>
              <a:t> et al. (2015)</a:t>
            </a:r>
          </a:p>
        </p:txBody>
      </p:sp>
      <p:sp>
        <p:nvSpPr>
          <p:cNvPr id="8" name="Titel 1"/>
          <p:cNvSpPr>
            <a:spLocks noGrp="1"/>
          </p:cNvSpPr>
          <p:nvPr>
            <p:ph type="title"/>
          </p:nvPr>
        </p:nvSpPr>
        <p:spPr/>
        <p:txBody>
          <a:bodyPr>
            <a:normAutofit/>
          </a:bodyPr>
          <a:lstStyle/>
          <a:p>
            <a:r>
              <a:rPr lang="nl-BE" dirty="0">
                <a:latin typeface="Daytona Pro Condensed" panose="020B0506030503040204" pitchFamily="34" charset="0"/>
              </a:rPr>
              <a:t>Regionale woonmarkten</a:t>
            </a:r>
          </a:p>
        </p:txBody>
      </p:sp>
      <p:pic>
        <p:nvPicPr>
          <p:cNvPr id="6" name="Afbeelding 5"/>
          <p:cNvPicPr>
            <a:picLocks noChangeAspect="1"/>
          </p:cNvPicPr>
          <p:nvPr/>
        </p:nvPicPr>
        <p:blipFill>
          <a:blip r:embed="rId3"/>
          <a:stretch>
            <a:fillRect/>
          </a:stretch>
        </p:blipFill>
        <p:spPr>
          <a:xfrm>
            <a:off x="0" y="1552922"/>
            <a:ext cx="9144000" cy="3925989"/>
          </a:xfrm>
          <a:prstGeom prst="rect">
            <a:avLst/>
          </a:prstGeom>
        </p:spPr>
      </p:pic>
      <p:sp>
        <p:nvSpPr>
          <p:cNvPr id="5" name="Tijdelijke aanduiding voor dianummer 4"/>
          <p:cNvSpPr>
            <a:spLocks noGrp="1"/>
          </p:cNvSpPr>
          <p:nvPr>
            <p:ph type="sldNum" sz="quarter" idx="4294967295"/>
          </p:nvPr>
        </p:nvSpPr>
        <p:spPr>
          <a:xfrm>
            <a:off x="6553200" y="6356350"/>
            <a:ext cx="2133600" cy="365125"/>
          </a:xfrm>
          <a:prstGeom prst="rect">
            <a:avLst/>
          </a:prstGeom>
        </p:spPr>
        <p:txBody>
          <a:bodyPr/>
          <a:lstStyle/>
          <a:p>
            <a:fld id="{FC0FAA97-8A0B-4D79-8837-F10EB6F3CADB}" type="slidenum">
              <a:rPr lang="nl-BE" smtClean="0"/>
              <a:pPr/>
              <a:t>39</a:t>
            </a:fld>
            <a:endParaRPr lang="nl-BE" dirty="0"/>
          </a:p>
        </p:txBody>
      </p:sp>
      <p:pic>
        <p:nvPicPr>
          <p:cNvPr id="7" name="Afbeelding 6"/>
          <p:cNvPicPr>
            <a:picLocks noChangeAspect="1"/>
          </p:cNvPicPr>
          <p:nvPr/>
        </p:nvPicPr>
        <p:blipFill>
          <a:blip r:embed="rId4"/>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317721680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3478934" y="-1650414"/>
            <a:ext cx="2191908" cy="9138224"/>
          </a:xfrm>
          <a:prstGeom prst="rect">
            <a:avLst/>
          </a:prstGeom>
        </p:spPr>
      </p:pic>
      <p:sp>
        <p:nvSpPr>
          <p:cNvPr id="3" name="TextBox 2"/>
          <p:cNvSpPr txBox="1"/>
          <p:nvPr/>
        </p:nvSpPr>
        <p:spPr>
          <a:xfrm>
            <a:off x="6400749" y="6488668"/>
            <a:ext cx="2743251" cy="369332"/>
          </a:xfrm>
          <a:prstGeom prst="rect">
            <a:avLst/>
          </a:prstGeom>
          <a:noFill/>
        </p:spPr>
        <p:txBody>
          <a:bodyPr wrap="none" rtlCol="0">
            <a:spAutoFit/>
          </a:bodyPr>
          <a:lstStyle/>
          <a:p>
            <a:r>
              <a:rPr lang="en-US" dirty="0" smtClean="0"/>
              <a:t>Martine PATTYN, 1979, p38</a:t>
            </a:r>
            <a:endParaRPr lang="en-GB" dirty="0"/>
          </a:p>
        </p:txBody>
      </p:sp>
    </p:spTree>
    <p:extLst>
      <p:ext uri="{BB962C8B-B14F-4D97-AF65-F5344CB8AC3E}">
        <p14:creationId xmlns:p14="http://schemas.microsoft.com/office/powerpoint/2010/main" val="366462436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txBox="1">
            <a:spLocks/>
          </p:cNvSpPr>
          <p:nvPr/>
        </p:nvSpPr>
        <p:spPr>
          <a:xfrm>
            <a:off x="1470584" y="546545"/>
            <a:ext cx="6400350" cy="1116000"/>
          </a:xfrm>
          <a:prstGeom prst="rect">
            <a:avLst/>
          </a:prstGeom>
        </p:spPr>
        <p:txBody>
          <a:bodyPr vert="horz" lIns="0" tIns="0" rIns="0" bIns="0" rtlCol="0" anchor="t" anchorCtr="0">
            <a:noAutofit/>
          </a:bodyPr>
          <a:lstStyle>
            <a:lvl1pPr algn="l" defTabSz="914400" rtl="0" eaLnBrk="1" latinLnBrk="0" hangingPunct="1">
              <a:lnSpc>
                <a:spcPts val="3800"/>
              </a:lnSpc>
              <a:spcBef>
                <a:spcPts val="0"/>
              </a:spcBef>
              <a:buNone/>
              <a:defRPr sz="3700" b="0" i="0" kern="1200">
                <a:solidFill>
                  <a:schemeClr val="tx1"/>
                </a:solidFill>
                <a:latin typeface="FlandersArtSans-Bold" panose="00000800000000000000" pitchFamily="2" charset="0"/>
                <a:ea typeface="+mj-ea"/>
                <a:cs typeface="FlandersArtSans-Bold" panose="00000800000000000000" pitchFamily="2" charset="0"/>
              </a:defRPr>
            </a:lvl1pPr>
          </a:lstStyle>
          <a:p>
            <a:endParaRPr lang="nl-NL" sz="3200" dirty="0">
              <a:latin typeface="Calibri" panose="020F0502020204030204" pitchFamily="34" charset="0"/>
              <a:cs typeface="Calibri" panose="020F0502020204030204" pitchFamily="34" charset="0"/>
            </a:endParaRPr>
          </a:p>
        </p:txBody>
      </p:sp>
      <p:pic>
        <p:nvPicPr>
          <p:cNvPr id="3" name="Afbeelding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 y="2002893"/>
            <a:ext cx="4710724" cy="3574980"/>
          </a:xfrm>
          <a:prstGeom prst="rect">
            <a:avLst/>
          </a:prstGeom>
        </p:spPr>
      </p:pic>
      <p:pic>
        <p:nvPicPr>
          <p:cNvPr id="4" name="Afbeelding 3"/>
          <p:cNvPicPr>
            <a:picLocks noChangeAspect="1"/>
          </p:cNvPicPr>
          <p:nvPr/>
        </p:nvPicPr>
        <p:blipFill rotWithShape="1">
          <a:blip r:embed="rId4" cstate="print">
            <a:extLst>
              <a:ext uri="{28A0092B-C50C-407E-A947-70E740481C1C}">
                <a14:useLocalDpi xmlns:a14="http://schemas.microsoft.com/office/drawing/2010/main" val="0"/>
              </a:ext>
            </a:extLst>
          </a:blip>
          <a:srcRect b="990"/>
          <a:stretch/>
        </p:blipFill>
        <p:spPr>
          <a:xfrm>
            <a:off x="4685165" y="2019097"/>
            <a:ext cx="4207315" cy="3558776"/>
          </a:xfrm>
          <a:prstGeom prst="rect">
            <a:avLst/>
          </a:prstGeom>
        </p:spPr>
      </p:pic>
      <p:sp>
        <p:nvSpPr>
          <p:cNvPr id="14" name="Titel 13"/>
          <p:cNvSpPr>
            <a:spLocks noGrp="1"/>
          </p:cNvSpPr>
          <p:nvPr>
            <p:ph type="title"/>
          </p:nvPr>
        </p:nvSpPr>
        <p:spPr/>
        <p:txBody>
          <a:bodyPr/>
          <a:lstStyle/>
          <a:p>
            <a:r>
              <a:rPr lang="nl-BE" dirty="0">
                <a:latin typeface="Daytona Pro Condensed" panose="020B0506030503040204" pitchFamily="34" charset="0"/>
              </a:rPr>
              <a:t>Verhuis – en pendelbewegingen</a:t>
            </a:r>
          </a:p>
        </p:txBody>
      </p:sp>
      <p:sp>
        <p:nvSpPr>
          <p:cNvPr id="6" name="Tijdelijke aanduiding voor dianummer 5"/>
          <p:cNvSpPr>
            <a:spLocks noGrp="1"/>
          </p:cNvSpPr>
          <p:nvPr>
            <p:ph type="sldNum" sz="quarter" idx="4294967295"/>
          </p:nvPr>
        </p:nvSpPr>
        <p:spPr>
          <a:xfrm>
            <a:off x="6553200" y="6356350"/>
            <a:ext cx="2133600" cy="365125"/>
          </a:xfrm>
          <a:prstGeom prst="rect">
            <a:avLst/>
          </a:prstGeom>
        </p:spPr>
        <p:txBody>
          <a:bodyPr/>
          <a:lstStyle/>
          <a:p>
            <a:fld id="{FC0FAA97-8A0B-4D79-8837-F10EB6F3CADB}" type="slidenum">
              <a:rPr lang="nl-BE" smtClean="0"/>
              <a:pPr/>
              <a:t>40</a:t>
            </a:fld>
            <a:endParaRPr lang="nl-BE" dirty="0"/>
          </a:p>
        </p:txBody>
      </p:sp>
      <p:pic>
        <p:nvPicPr>
          <p:cNvPr id="9" name="Afbeelding 8"/>
          <p:cNvPicPr>
            <a:picLocks noChangeAspect="1"/>
          </p:cNvPicPr>
          <p:nvPr/>
        </p:nvPicPr>
        <p:blipFill>
          <a:blip r:embed="rId5"/>
          <a:stretch>
            <a:fillRect/>
          </a:stretch>
        </p:blipFill>
        <p:spPr>
          <a:xfrm>
            <a:off x="7428929" y="6203270"/>
            <a:ext cx="1639966" cy="518205"/>
          </a:xfrm>
          <a:prstGeom prst="rect">
            <a:avLst/>
          </a:prstGeom>
        </p:spPr>
      </p:pic>
      <p:sp>
        <p:nvSpPr>
          <p:cNvPr id="5" name="Rechthoek 4"/>
          <p:cNvSpPr/>
          <p:nvPr/>
        </p:nvSpPr>
        <p:spPr>
          <a:xfrm>
            <a:off x="2837828" y="5605808"/>
            <a:ext cx="4572000" cy="369332"/>
          </a:xfrm>
          <a:prstGeom prst="rect">
            <a:avLst/>
          </a:prstGeom>
        </p:spPr>
        <p:txBody>
          <a:bodyPr>
            <a:spAutoFit/>
          </a:bodyPr>
          <a:lstStyle/>
          <a:p>
            <a:r>
              <a:rPr lang="nb-NO" dirty="0"/>
              <a:t> Thomas, Adam &amp; Verhetsel (2017)</a:t>
            </a:r>
            <a:endParaRPr lang="en-GB" dirty="0"/>
          </a:p>
        </p:txBody>
      </p:sp>
    </p:spTree>
    <p:extLst>
      <p:ext uri="{BB962C8B-B14F-4D97-AF65-F5344CB8AC3E}">
        <p14:creationId xmlns:p14="http://schemas.microsoft.com/office/powerpoint/2010/main" val="425834850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normAutofit/>
          </a:bodyPr>
          <a:lstStyle/>
          <a:p>
            <a:r>
              <a:rPr lang="en-US" dirty="0" err="1">
                <a:latin typeface="Daytona Pro Condensed" panose="020B0506030503040204" pitchFamily="34" charset="0"/>
              </a:rPr>
              <a:t>Telefoonbassins</a:t>
            </a:r>
            <a:endParaRPr lang="nl-BE" dirty="0">
              <a:latin typeface="Daytona Pro Condensed" panose="020B0506030503040204" pitchFamily="34" charset="0"/>
            </a:endParaRPr>
          </a:p>
        </p:txBody>
      </p:sp>
      <p:pic>
        <p:nvPicPr>
          <p:cNvPr id="4" name="Image 4"/>
          <p:cNvPicPr/>
          <p:nvPr/>
        </p:nvPicPr>
        <p:blipFill>
          <a:blip r:embed="rId3">
            <a:extLst>
              <a:ext uri="{28A0092B-C50C-407E-A947-70E740481C1C}">
                <a14:useLocalDpi xmlns:a14="http://schemas.microsoft.com/office/drawing/2010/main" val="0"/>
              </a:ext>
            </a:extLst>
          </a:blip>
          <a:stretch>
            <a:fillRect/>
          </a:stretch>
        </p:blipFill>
        <p:spPr>
          <a:xfrm>
            <a:off x="1835696" y="1553288"/>
            <a:ext cx="5184576" cy="4105056"/>
          </a:xfrm>
          <a:prstGeom prst="rect">
            <a:avLst/>
          </a:prstGeom>
        </p:spPr>
      </p:pic>
      <p:sp>
        <p:nvSpPr>
          <p:cNvPr id="8" name="Rechthoek 7"/>
          <p:cNvSpPr/>
          <p:nvPr/>
        </p:nvSpPr>
        <p:spPr>
          <a:xfrm>
            <a:off x="3196866" y="5658344"/>
            <a:ext cx="3301160" cy="369332"/>
          </a:xfrm>
          <a:prstGeom prst="rect">
            <a:avLst/>
          </a:prstGeom>
        </p:spPr>
        <p:txBody>
          <a:bodyPr wrap="none">
            <a:spAutoFit/>
          </a:bodyPr>
          <a:lstStyle/>
          <a:p>
            <a:r>
              <a:rPr lang="sv-SE" dirty="0"/>
              <a:t>Blondel, Krings &amp; Thomas (2010)</a:t>
            </a:r>
            <a:r>
              <a:rPr lang="en-GB" dirty="0"/>
              <a:t> </a:t>
            </a:r>
            <a:endParaRPr lang="nl-BE" dirty="0"/>
          </a:p>
        </p:txBody>
      </p:sp>
      <p:sp>
        <p:nvSpPr>
          <p:cNvPr id="5" name="Tijdelijke aanduiding voor dianummer 4"/>
          <p:cNvSpPr>
            <a:spLocks noGrp="1"/>
          </p:cNvSpPr>
          <p:nvPr>
            <p:ph type="sldNum" sz="quarter" idx="4294967295"/>
          </p:nvPr>
        </p:nvSpPr>
        <p:spPr>
          <a:xfrm>
            <a:off x="6553200" y="6356350"/>
            <a:ext cx="2133600" cy="365125"/>
          </a:xfrm>
          <a:prstGeom prst="rect">
            <a:avLst/>
          </a:prstGeom>
        </p:spPr>
        <p:txBody>
          <a:bodyPr/>
          <a:lstStyle/>
          <a:p>
            <a:fld id="{FC0FAA97-8A0B-4D79-8837-F10EB6F3CADB}" type="slidenum">
              <a:rPr lang="nl-BE" smtClean="0"/>
              <a:pPr/>
              <a:t>41</a:t>
            </a:fld>
            <a:endParaRPr lang="nl-BE" dirty="0"/>
          </a:p>
        </p:txBody>
      </p:sp>
      <p:pic>
        <p:nvPicPr>
          <p:cNvPr id="6" name="Afbeelding 5"/>
          <p:cNvPicPr>
            <a:picLocks noChangeAspect="1"/>
          </p:cNvPicPr>
          <p:nvPr/>
        </p:nvPicPr>
        <p:blipFill>
          <a:blip r:embed="rId4"/>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380198338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normAutofit fontScale="90000"/>
          </a:bodyPr>
          <a:lstStyle/>
          <a:p>
            <a:r>
              <a:rPr lang="nl-BE" dirty="0">
                <a:latin typeface="Daytona Pro Condensed" panose="020B0506030503040204" pitchFamily="34" charset="0"/>
              </a:rPr>
              <a:t>Regioscreening: clusters van gemeenten</a:t>
            </a:r>
          </a:p>
        </p:txBody>
      </p:sp>
      <p:pic>
        <p:nvPicPr>
          <p:cNvPr id="4" name="Afbeelding 3"/>
          <p:cNvPicPr>
            <a:picLocks noChangeAspect="1"/>
          </p:cNvPicPr>
          <p:nvPr/>
        </p:nvPicPr>
        <p:blipFill rotWithShape="1">
          <a:blip r:embed="rId2"/>
          <a:srcRect l="8288" b="6542"/>
          <a:stretch/>
        </p:blipFill>
        <p:spPr>
          <a:xfrm>
            <a:off x="395536" y="1417638"/>
            <a:ext cx="8673359" cy="3667546"/>
          </a:xfrm>
          <a:prstGeom prst="rect">
            <a:avLst/>
          </a:prstGeom>
        </p:spPr>
      </p:pic>
      <p:sp>
        <p:nvSpPr>
          <p:cNvPr id="8" name="Tekstvak 7"/>
          <p:cNvSpPr txBox="1"/>
          <p:nvPr/>
        </p:nvSpPr>
        <p:spPr>
          <a:xfrm>
            <a:off x="2555776" y="5104113"/>
            <a:ext cx="5904656" cy="369332"/>
          </a:xfrm>
          <a:prstGeom prst="rect">
            <a:avLst/>
          </a:prstGeom>
          <a:noFill/>
        </p:spPr>
        <p:txBody>
          <a:bodyPr wrap="square" rtlCol="0">
            <a:spAutoFit/>
          </a:bodyPr>
          <a:lstStyle/>
          <a:p>
            <a:r>
              <a:rPr lang="nl-BE" dirty="0"/>
              <a:t>De </a:t>
            </a:r>
            <a:r>
              <a:rPr lang="nl-BE" dirty="0" err="1"/>
              <a:t>Rynck</a:t>
            </a:r>
            <a:r>
              <a:rPr lang="nl-BE" dirty="0"/>
              <a:t>, </a:t>
            </a:r>
            <a:r>
              <a:rPr lang="nl-BE" dirty="0" err="1"/>
              <a:t>Wayenberg</a:t>
            </a:r>
            <a:r>
              <a:rPr lang="nl-BE" dirty="0"/>
              <a:t>, </a:t>
            </a:r>
            <a:r>
              <a:rPr lang="nl-BE" dirty="0" err="1"/>
              <a:t>Voets</a:t>
            </a:r>
            <a:r>
              <a:rPr lang="nl-BE" dirty="0"/>
              <a:t>, &amp; Decorte 2011</a:t>
            </a:r>
          </a:p>
        </p:txBody>
      </p:sp>
      <p:sp>
        <p:nvSpPr>
          <p:cNvPr id="6" name="Tijdelijke aanduiding voor dianummer 5"/>
          <p:cNvSpPr>
            <a:spLocks noGrp="1"/>
          </p:cNvSpPr>
          <p:nvPr>
            <p:ph type="sldNum" sz="quarter" idx="4294967295"/>
          </p:nvPr>
        </p:nvSpPr>
        <p:spPr>
          <a:xfrm>
            <a:off x="6553200" y="6356350"/>
            <a:ext cx="2133600" cy="365125"/>
          </a:xfrm>
          <a:prstGeom prst="rect">
            <a:avLst/>
          </a:prstGeom>
        </p:spPr>
        <p:txBody>
          <a:bodyPr/>
          <a:lstStyle/>
          <a:p>
            <a:fld id="{FC0FAA97-8A0B-4D79-8837-F10EB6F3CADB}" type="slidenum">
              <a:rPr lang="nl-BE" smtClean="0"/>
              <a:pPr/>
              <a:t>42</a:t>
            </a:fld>
            <a:endParaRPr lang="nl-BE" dirty="0"/>
          </a:p>
        </p:txBody>
      </p:sp>
      <p:pic>
        <p:nvPicPr>
          <p:cNvPr id="7" name="Afbeelding 6"/>
          <p:cNvPicPr>
            <a:picLocks noChangeAspect="1"/>
          </p:cNvPicPr>
          <p:nvPr/>
        </p:nvPicPr>
        <p:blipFill>
          <a:blip r:embed="rId3"/>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197852308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87524" y="1486031"/>
            <a:ext cx="8568952" cy="3885937"/>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el 4"/>
          <p:cNvSpPr>
            <a:spLocks noGrp="1"/>
          </p:cNvSpPr>
          <p:nvPr>
            <p:ph type="title"/>
          </p:nvPr>
        </p:nvSpPr>
        <p:spPr/>
        <p:txBody>
          <a:bodyPr>
            <a:normAutofit/>
          </a:bodyPr>
          <a:lstStyle/>
          <a:p>
            <a:r>
              <a:rPr lang="en-GB" dirty="0" err="1">
                <a:latin typeface="Daytona Pro Condensed" panose="020B0506030503040204" pitchFamily="34" charset="0"/>
              </a:rPr>
              <a:t>Hypotheseregio’s</a:t>
            </a:r>
            <a:r>
              <a:rPr lang="en-GB" dirty="0">
                <a:latin typeface="Daytona Pro Condensed" panose="020B0506030503040204" pitchFamily="34" charset="0"/>
              </a:rPr>
              <a:t>: RO &amp; </a:t>
            </a:r>
            <a:r>
              <a:rPr lang="en-GB" dirty="0" err="1">
                <a:latin typeface="Daytona Pro Condensed" panose="020B0506030503040204" pitchFamily="34" charset="0"/>
              </a:rPr>
              <a:t>Mobiliteit</a:t>
            </a:r>
            <a:endParaRPr lang="nl-BE" dirty="0">
              <a:latin typeface="Daytona Pro Condensed" panose="020B0506030503040204" pitchFamily="34" charset="0"/>
            </a:endParaRPr>
          </a:p>
        </p:txBody>
      </p:sp>
      <p:sp>
        <p:nvSpPr>
          <p:cNvPr id="6" name="Tijdelijke aanduiding voor dianummer 5"/>
          <p:cNvSpPr>
            <a:spLocks noGrp="1"/>
          </p:cNvSpPr>
          <p:nvPr>
            <p:ph type="sldNum" sz="quarter" idx="4294967295"/>
          </p:nvPr>
        </p:nvSpPr>
        <p:spPr>
          <a:xfrm>
            <a:off x="6553200" y="6356350"/>
            <a:ext cx="2133600" cy="365125"/>
          </a:xfrm>
          <a:prstGeom prst="rect">
            <a:avLst/>
          </a:prstGeom>
        </p:spPr>
        <p:txBody>
          <a:bodyPr/>
          <a:lstStyle/>
          <a:p>
            <a:fld id="{FC0FAA97-8A0B-4D79-8837-F10EB6F3CADB}" type="slidenum">
              <a:rPr lang="nl-BE" smtClean="0"/>
              <a:pPr/>
              <a:t>43</a:t>
            </a:fld>
            <a:endParaRPr lang="nl-BE" dirty="0"/>
          </a:p>
        </p:txBody>
      </p:sp>
      <p:pic>
        <p:nvPicPr>
          <p:cNvPr id="7" name="Afbeelding 6"/>
          <p:cNvPicPr>
            <a:picLocks noChangeAspect="1"/>
          </p:cNvPicPr>
          <p:nvPr/>
        </p:nvPicPr>
        <p:blipFill>
          <a:blip r:embed="rId3"/>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109130269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p:txBody>
          <a:bodyPr/>
          <a:lstStyle/>
          <a:p>
            <a:r>
              <a:rPr lang="nl-BE" dirty="0">
                <a:latin typeface="Daytona Pro Condensed" panose="020B0506030503040204" pitchFamily="34" charset="0"/>
              </a:rPr>
              <a:t>Vervoerregio’s</a:t>
            </a:r>
          </a:p>
        </p:txBody>
      </p:sp>
      <p:pic>
        <p:nvPicPr>
          <p:cNvPr id="5" name="Afbeelding 4"/>
          <p:cNvPicPr>
            <a:picLocks noChangeAspect="1"/>
          </p:cNvPicPr>
          <p:nvPr/>
        </p:nvPicPr>
        <p:blipFill rotWithShape="1">
          <a:blip r:embed="rId3"/>
          <a:srcRect b="24322"/>
          <a:stretch/>
        </p:blipFill>
        <p:spPr>
          <a:xfrm>
            <a:off x="187223" y="1487215"/>
            <a:ext cx="8769554" cy="3883569"/>
          </a:xfrm>
          <a:prstGeom prst="rect">
            <a:avLst/>
          </a:prstGeom>
        </p:spPr>
      </p:pic>
      <p:sp>
        <p:nvSpPr>
          <p:cNvPr id="7" name="Tijdelijke aanduiding voor dianummer 6"/>
          <p:cNvSpPr>
            <a:spLocks noGrp="1"/>
          </p:cNvSpPr>
          <p:nvPr>
            <p:ph type="sldNum" sz="quarter" idx="4294967295"/>
          </p:nvPr>
        </p:nvSpPr>
        <p:spPr>
          <a:xfrm>
            <a:off x="6553200" y="6356350"/>
            <a:ext cx="2133600" cy="365125"/>
          </a:xfrm>
          <a:prstGeom prst="rect">
            <a:avLst/>
          </a:prstGeom>
        </p:spPr>
        <p:txBody>
          <a:bodyPr/>
          <a:lstStyle/>
          <a:p>
            <a:fld id="{FC0FAA97-8A0B-4D79-8837-F10EB6F3CADB}" type="slidenum">
              <a:rPr lang="nl-BE" smtClean="0"/>
              <a:pPr/>
              <a:t>44</a:t>
            </a:fld>
            <a:endParaRPr lang="nl-BE" dirty="0"/>
          </a:p>
        </p:txBody>
      </p:sp>
      <p:pic>
        <p:nvPicPr>
          <p:cNvPr id="8" name="Afbeelding 7"/>
          <p:cNvPicPr>
            <a:picLocks noChangeAspect="1"/>
          </p:cNvPicPr>
          <p:nvPr/>
        </p:nvPicPr>
        <p:blipFill>
          <a:blip r:embed="rId4"/>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78438668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rotWithShape="1">
          <a:blip r:embed="rId3" cstate="print"/>
          <a:srcRect l="947" t="-1" r="947" b="-7514"/>
          <a:stretch/>
        </p:blipFill>
        <p:spPr bwMode="auto">
          <a:xfrm>
            <a:off x="457200" y="1772817"/>
            <a:ext cx="8229600" cy="3456384"/>
          </a:xfrm>
          <a:prstGeom prst="rect">
            <a:avLst/>
          </a:prstGeom>
          <a:noFill/>
          <a:ln w="9525">
            <a:noFill/>
            <a:miter lim="800000"/>
            <a:headEnd/>
            <a:tailEnd/>
          </a:ln>
        </p:spPr>
      </p:pic>
      <p:sp>
        <p:nvSpPr>
          <p:cNvPr id="6" name="Titel 5"/>
          <p:cNvSpPr>
            <a:spLocks noGrp="1"/>
          </p:cNvSpPr>
          <p:nvPr>
            <p:ph type="title"/>
          </p:nvPr>
        </p:nvSpPr>
        <p:spPr/>
        <p:txBody>
          <a:bodyPr/>
          <a:lstStyle/>
          <a:p>
            <a:r>
              <a:rPr lang="en-GB" dirty="0" err="1">
                <a:latin typeface="Daytona Pro Condensed" panose="020B0506030503040204" pitchFamily="34" charset="0"/>
              </a:rPr>
              <a:t>Hulpverleningszones</a:t>
            </a:r>
            <a:endParaRPr lang="nl-BE" dirty="0">
              <a:latin typeface="Daytona Pro Condensed" panose="020B0506030503040204" pitchFamily="34" charset="0"/>
            </a:endParaRPr>
          </a:p>
        </p:txBody>
      </p:sp>
      <p:sp>
        <p:nvSpPr>
          <p:cNvPr id="4" name="Tijdelijke aanduiding voor dianummer 3"/>
          <p:cNvSpPr>
            <a:spLocks noGrp="1"/>
          </p:cNvSpPr>
          <p:nvPr>
            <p:ph type="sldNum" sz="quarter" idx="4294967295"/>
          </p:nvPr>
        </p:nvSpPr>
        <p:spPr>
          <a:xfrm>
            <a:off x="6553200" y="6356350"/>
            <a:ext cx="2133600" cy="365125"/>
          </a:xfrm>
          <a:prstGeom prst="rect">
            <a:avLst/>
          </a:prstGeom>
        </p:spPr>
        <p:txBody>
          <a:bodyPr/>
          <a:lstStyle/>
          <a:p>
            <a:fld id="{FC0FAA97-8A0B-4D79-8837-F10EB6F3CADB}" type="slidenum">
              <a:rPr lang="nl-BE" smtClean="0"/>
              <a:pPr/>
              <a:t>45</a:t>
            </a:fld>
            <a:endParaRPr lang="nl-BE" dirty="0"/>
          </a:p>
        </p:txBody>
      </p:sp>
      <p:pic>
        <p:nvPicPr>
          <p:cNvPr id="5" name="Afbeelding 4"/>
          <p:cNvPicPr>
            <a:picLocks noChangeAspect="1"/>
          </p:cNvPicPr>
          <p:nvPr/>
        </p:nvPicPr>
        <p:blipFill>
          <a:blip r:embed="rId4"/>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283403391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251520" y="453167"/>
            <a:ext cx="8568952" cy="1143000"/>
          </a:xfrm>
        </p:spPr>
        <p:txBody>
          <a:bodyPr>
            <a:noAutofit/>
          </a:bodyPr>
          <a:lstStyle/>
          <a:p>
            <a:r>
              <a:rPr lang="nl-BE" dirty="0">
                <a:latin typeface="Daytona Pro Condensed" panose="020B0506030503040204" pitchFamily="34" charset="0"/>
              </a:rPr>
              <a:t>Afbakening regionale zorgzones</a:t>
            </a:r>
          </a:p>
        </p:txBody>
      </p:sp>
      <p:pic>
        <p:nvPicPr>
          <p:cNvPr id="3" name="Afbeelding 2"/>
          <p:cNvPicPr>
            <a:picLocks noChangeAspect="1"/>
          </p:cNvPicPr>
          <p:nvPr/>
        </p:nvPicPr>
        <p:blipFill rotWithShape="1">
          <a:blip r:embed="rId2"/>
          <a:srcRect b="388"/>
          <a:stretch/>
        </p:blipFill>
        <p:spPr>
          <a:xfrm>
            <a:off x="971599" y="1733598"/>
            <a:ext cx="7437765" cy="4287690"/>
          </a:xfrm>
          <a:prstGeom prst="rect">
            <a:avLst/>
          </a:prstGeom>
        </p:spPr>
      </p:pic>
      <p:sp>
        <p:nvSpPr>
          <p:cNvPr id="6" name="Tijdelijke aanduiding voor dianummer 5"/>
          <p:cNvSpPr>
            <a:spLocks noGrp="1"/>
          </p:cNvSpPr>
          <p:nvPr>
            <p:ph type="sldNum" sz="quarter" idx="4294967295"/>
          </p:nvPr>
        </p:nvSpPr>
        <p:spPr>
          <a:xfrm>
            <a:off x="6553200" y="6356350"/>
            <a:ext cx="2133600" cy="365125"/>
          </a:xfrm>
          <a:prstGeom prst="rect">
            <a:avLst/>
          </a:prstGeom>
        </p:spPr>
        <p:txBody>
          <a:bodyPr/>
          <a:lstStyle/>
          <a:p>
            <a:fld id="{FC0FAA97-8A0B-4D79-8837-F10EB6F3CADB}" type="slidenum">
              <a:rPr lang="nl-BE" smtClean="0"/>
              <a:pPr/>
              <a:t>46</a:t>
            </a:fld>
            <a:endParaRPr lang="nl-BE" dirty="0"/>
          </a:p>
        </p:txBody>
      </p:sp>
      <p:pic>
        <p:nvPicPr>
          <p:cNvPr id="5" name="Afbeelding 4"/>
          <p:cNvPicPr>
            <a:picLocks noChangeAspect="1"/>
          </p:cNvPicPr>
          <p:nvPr/>
        </p:nvPicPr>
        <p:blipFill>
          <a:blip r:embed="rId3"/>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386349097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jdelijke aanduiding voor dianummer 2"/>
          <p:cNvSpPr>
            <a:spLocks noGrp="1"/>
          </p:cNvSpPr>
          <p:nvPr>
            <p:ph type="sldNum" sz="quarter" idx="4294967295"/>
          </p:nvPr>
        </p:nvSpPr>
        <p:spPr>
          <a:xfrm>
            <a:off x="6553200" y="6356350"/>
            <a:ext cx="2133600" cy="365125"/>
          </a:xfrm>
          <a:prstGeom prst="rect">
            <a:avLst/>
          </a:prstGeom>
        </p:spPr>
        <p:txBody>
          <a:bodyPr/>
          <a:lstStyle/>
          <a:p>
            <a:fld id="{FC0FAA97-8A0B-4D79-8837-F10EB6F3CADB}" type="slidenum">
              <a:rPr lang="nl-BE" smtClean="0"/>
              <a:pPr/>
              <a:t>47</a:t>
            </a:fld>
            <a:endParaRPr lang="nl-BE" dirty="0"/>
          </a:p>
        </p:txBody>
      </p:sp>
      <p:pic>
        <p:nvPicPr>
          <p:cNvPr id="4" name="Afbeelding 3"/>
          <p:cNvPicPr>
            <a:picLocks noChangeAspect="1"/>
          </p:cNvPicPr>
          <p:nvPr/>
        </p:nvPicPr>
        <p:blipFill>
          <a:blip r:embed="rId2"/>
          <a:stretch>
            <a:fillRect/>
          </a:stretch>
        </p:blipFill>
        <p:spPr>
          <a:xfrm>
            <a:off x="1043608" y="1484784"/>
            <a:ext cx="6947357" cy="4533860"/>
          </a:xfrm>
          <a:prstGeom prst="rect">
            <a:avLst/>
          </a:prstGeom>
        </p:spPr>
      </p:pic>
      <p:sp>
        <p:nvSpPr>
          <p:cNvPr id="5" name="Titel 3"/>
          <p:cNvSpPr>
            <a:spLocks noGrp="1"/>
          </p:cNvSpPr>
          <p:nvPr>
            <p:ph type="title"/>
          </p:nvPr>
        </p:nvSpPr>
        <p:spPr>
          <a:xfrm>
            <a:off x="251520" y="453167"/>
            <a:ext cx="8568952" cy="1143000"/>
          </a:xfrm>
        </p:spPr>
        <p:txBody>
          <a:bodyPr>
            <a:noAutofit/>
          </a:bodyPr>
          <a:lstStyle/>
          <a:p>
            <a:r>
              <a:rPr lang="nl-BE" dirty="0">
                <a:latin typeface="Daytona Pro Condensed" panose="020B0506030503040204" pitchFamily="34" charset="0"/>
              </a:rPr>
              <a:t>Afbakening versterkt streekbeleid</a:t>
            </a:r>
          </a:p>
        </p:txBody>
      </p:sp>
      <p:pic>
        <p:nvPicPr>
          <p:cNvPr id="6" name="Afbeelding 5"/>
          <p:cNvPicPr>
            <a:picLocks noChangeAspect="1"/>
          </p:cNvPicPr>
          <p:nvPr/>
        </p:nvPicPr>
        <p:blipFill>
          <a:blip r:embed="rId3"/>
          <a:stretch>
            <a:fillRect/>
          </a:stretch>
        </p:blipFill>
        <p:spPr>
          <a:xfrm>
            <a:off x="7504034" y="6201617"/>
            <a:ext cx="1639966" cy="518205"/>
          </a:xfrm>
          <a:prstGeom prst="rect">
            <a:avLst/>
          </a:prstGeom>
        </p:spPr>
      </p:pic>
    </p:spTree>
    <p:extLst>
      <p:ext uri="{BB962C8B-B14F-4D97-AF65-F5344CB8AC3E}">
        <p14:creationId xmlns:p14="http://schemas.microsoft.com/office/powerpoint/2010/main" val="2896975424"/>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jdelijke aanduiding voor dianummer 2"/>
          <p:cNvSpPr>
            <a:spLocks noGrp="1"/>
          </p:cNvSpPr>
          <p:nvPr>
            <p:ph type="sldNum" sz="quarter" idx="4"/>
          </p:nvPr>
        </p:nvSpPr>
        <p:spPr/>
        <p:txBody>
          <a:bodyPr/>
          <a:lstStyle/>
          <a:p>
            <a:fld id="{FC0FAA97-8A0B-4D79-8837-F10EB6F3CADB}" type="slidenum">
              <a:rPr lang="nl-BE" smtClean="0">
                <a:solidFill>
                  <a:prstClr val="black">
                    <a:tint val="75000"/>
                  </a:prstClr>
                </a:solidFill>
              </a:rPr>
              <a:pPr/>
              <a:t>48</a:t>
            </a:fld>
            <a:endParaRPr lang="nl-BE" dirty="0">
              <a:solidFill>
                <a:prstClr val="black">
                  <a:tint val="75000"/>
                </a:prstClr>
              </a:solidFill>
            </a:endParaRPr>
          </a:p>
        </p:txBody>
      </p:sp>
      <p:sp>
        <p:nvSpPr>
          <p:cNvPr id="5" name="Titel 3"/>
          <p:cNvSpPr>
            <a:spLocks noGrp="1"/>
          </p:cNvSpPr>
          <p:nvPr>
            <p:ph type="title"/>
          </p:nvPr>
        </p:nvSpPr>
        <p:spPr>
          <a:xfrm>
            <a:off x="251520" y="453167"/>
            <a:ext cx="8568952" cy="1143000"/>
          </a:xfrm>
        </p:spPr>
        <p:txBody>
          <a:bodyPr>
            <a:noAutofit/>
          </a:bodyPr>
          <a:lstStyle/>
          <a:p>
            <a:r>
              <a:rPr lang="nl-BE" dirty="0">
                <a:latin typeface="Daytona Pro Condensed" panose="020B0506030503040204" pitchFamily="34" charset="0"/>
              </a:rPr>
              <a:t>streekintercommunales</a:t>
            </a:r>
          </a:p>
        </p:txBody>
      </p:sp>
      <p:pic>
        <p:nvPicPr>
          <p:cNvPr id="6" name="Afbeelding 5"/>
          <p:cNvPicPr>
            <a:picLocks noChangeAspect="1"/>
          </p:cNvPicPr>
          <p:nvPr/>
        </p:nvPicPr>
        <p:blipFill>
          <a:blip r:embed="rId2"/>
          <a:stretch>
            <a:fillRect/>
          </a:stretch>
        </p:blipFill>
        <p:spPr>
          <a:xfrm>
            <a:off x="7504034" y="6201617"/>
            <a:ext cx="1639966" cy="518205"/>
          </a:xfrm>
          <a:prstGeom prst="rect">
            <a:avLst/>
          </a:prstGeom>
        </p:spPr>
      </p:pic>
      <p:pic>
        <p:nvPicPr>
          <p:cNvPr id="2" name="Picture 1">
            <a:extLst>
              <a:ext uri="{FF2B5EF4-FFF2-40B4-BE49-F238E27FC236}">
                <a16:creationId xmlns:a16="http://schemas.microsoft.com/office/drawing/2014/main" xmlns="" id="{C5DB18E8-B5A5-4C6B-BCE4-BEBC6BBDD577}"/>
              </a:ext>
            </a:extLst>
          </p:cNvPr>
          <p:cNvPicPr>
            <a:picLocks noChangeAspect="1"/>
          </p:cNvPicPr>
          <p:nvPr/>
        </p:nvPicPr>
        <p:blipFill rotWithShape="1">
          <a:blip r:embed="rId3"/>
          <a:srcRect l="1963" t="1647" r="2750" b="1647"/>
          <a:stretch/>
        </p:blipFill>
        <p:spPr>
          <a:xfrm>
            <a:off x="646244" y="1580390"/>
            <a:ext cx="7851512" cy="4152866"/>
          </a:xfrm>
          <a:prstGeom prst="rect">
            <a:avLst/>
          </a:prstGeom>
        </p:spPr>
      </p:pic>
    </p:spTree>
    <p:extLst>
      <p:ext uri="{BB962C8B-B14F-4D97-AF65-F5344CB8AC3E}">
        <p14:creationId xmlns:p14="http://schemas.microsoft.com/office/powerpoint/2010/main" val="382214507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3">
            <a:extLst>
              <a:ext uri="{FF2B5EF4-FFF2-40B4-BE49-F238E27FC236}">
                <a16:creationId xmlns="" xmlns:a16="http://schemas.microsoft.com/office/drawing/2014/main" id="{1F4A1035-D31B-42D7-919C-77F641D2A5AB}"/>
              </a:ext>
            </a:extLst>
          </p:cNvPr>
          <p:cNvPicPr>
            <a:picLocks noChangeAspect="1"/>
          </p:cNvPicPr>
          <p:nvPr/>
        </p:nvPicPr>
        <p:blipFill rotWithShape="1">
          <a:blip r:embed="rId2">
            <a:duotone>
              <a:schemeClr val="accent5">
                <a:shade val="45000"/>
                <a:satMod val="135000"/>
              </a:schemeClr>
              <a:prstClr val="white"/>
            </a:duotone>
            <a:extLst>
              <a:ext uri="{BEBA8EAE-BF5A-486C-A8C5-ECC9F3942E4B}">
                <a14:imgProps xmlns:a14="http://schemas.microsoft.com/office/drawing/2010/main">
                  <a14:imgLayer r:embed="rId3">
                    <a14:imgEffect>
                      <a14:sharpenSoften amount="-50000"/>
                    </a14:imgEffect>
                    <a14:imgEffect>
                      <a14:brightnessContrast contrast="20000"/>
                    </a14:imgEffect>
                  </a14:imgLayer>
                </a14:imgProps>
              </a:ext>
            </a:extLst>
          </a:blip>
          <a:srcRect l="15723" t="12050" r="11692" b="13531"/>
          <a:stretch/>
        </p:blipFill>
        <p:spPr>
          <a:xfrm>
            <a:off x="5292080" y="3933056"/>
            <a:ext cx="3776815" cy="2813743"/>
          </a:xfrm>
          <a:prstGeom prst="rect">
            <a:avLst/>
          </a:prstGeom>
        </p:spPr>
      </p:pic>
      <p:sp>
        <p:nvSpPr>
          <p:cNvPr id="3" name="Titel 2"/>
          <p:cNvSpPr>
            <a:spLocks noGrp="1"/>
          </p:cNvSpPr>
          <p:nvPr>
            <p:ph type="title"/>
          </p:nvPr>
        </p:nvSpPr>
        <p:spPr/>
        <p:txBody>
          <a:bodyPr>
            <a:noAutofit/>
          </a:bodyPr>
          <a:lstStyle/>
          <a:p>
            <a:r>
              <a:rPr lang="nl-NL" sz="4000" dirty="0">
                <a:latin typeface="Daytona Pro Condensed" panose="020B0506030503040204" pitchFamily="34" charset="0"/>
              </a:rPr>
              <a:t>Regio’s afbakenen: het zou kunnen </a:t>
            </a:r>
            <a:endParaRPr lang="nl-BE" sz="4000" dirty="0">
              <a:latin typeface="Daytona Pro Condensed" panose="020B0506030503040204" pitchFamily="34" charset="0"/>
            </a:endParaRPr>
          </a:p>
        </p:txBody>
      </p:sp>
      <p:sp>
        <p:nvSpPr>
          <p:cNvPr id="4" name="Tijdelijke aanduiding voor inhoud 3"/>
          <p:cNvSpPr>
            <a:spLocks noGrp="1"/>
          </p:cNvSpPr>
          <p:nvPr>
            <p:ph idx="1"/>
          </p:nvPr>
        </p:nvSpPr>
        <p:spPr>
          <a:xfrm>
            <a:off x="503040" y="1632373"/>
            <a:ext cx="8461448" cy="5121275"/>
          </a:xfrm>
        </p:spPr>
        <p:txBody>
          <a:bodyPr>
            <a:normAutofit/>
          </a:bodyPr>
          <a:lstStyle/>
          <a:p>
            <a:pPr marL="0" indent="0">
              <a:buNone/>
            </a:pPr>
            <a:r>
              <a:rPr lang="nl-NL" sz="2200" dirty="0">
                <a:latin typeface="Calibri Light" panose="020F0302020204030204" pitchFamily="34" charset="0"/>
                <a:cs typeface="Calibri Light" panose="020F0302020204030204" pitchFamily="34" charset="0"/>
              </a:rPr>
              <a:t>Wat leert de wetenschap ons?</a:t>
            </a:r>
          </a:p>
          <a:p>
            <a:pPr marL="0" indent="0">
              <a:buNone/>
            </a:pPr>
            <a:endParaRPr lang="nl-NL" sz="2200" dirty="0">
              <a:latin typeface="Calibri Light" panose="020F0302020204030204" pitchFamily="34" charset="0"/>
              <a:cs typeface="Calibri Light" panose="020F0302020204030204" pitchFamily="34" charset="0"/>
            </a:endParaRPr>
          </a:p>
          <a:p>
            <a:pPr marL="0" indent="0">
              <a:buNone/>
            </a:pPr>
            <a:r>
              <a:rPr lang="nl-NL" sz="2200" dirty="0">
                <a:latin typeface="Calibri Light" panose="020F0302020204030204" pitchFamily="34" charset="0"/>
                <a:cs typeface="Calibri Light" panose="020F0302020204030204" pitchFamily="34" charset="0"/>
              </a:rPr>
              <a:t>Zwevend tussen provinciale schaal en </a:t>
            </a:r>
            <a:r>
              <a:rPr lang="nl-NL" sz="2200" dirty="0" err="1">
                <a:latin typeface="Calibri Light" panose="020F0302020204030204" pitchFamily="34" charset="0"/>
                <a:cs typeface="Calibri Light" panose="020F0302020204030204" pitchFamily="34" charset="0"/>
              </a:rPr>
              <a:t>subregio’s</a:t>
            </a:r>
            <a:r>
              <a:rPr lang="nl-NL" sz="2200" dirty="0">
                <a:latin typeface="Calibri Light" panose="020F0302020204030204" pitchFamily="34" charset="0"/>
                <a:cs typeface="Calibri Light" panose="020F0302020204030204" pitchFamily="34" charset="0"/>
              </a:rPr>
              <a:t>: indicatief maar niet eenduidig, in sommige delen van Vlaanderen meer dan elders</a:t>
            </a:r>
          </a:p>
          <a:p>
            <a:pPr marL="0" indent="0">
              <a:buNone/>
            </a:pPr>
            <a:endParaRPr lang="nl-NL" sz="2200" dirty="0">
              <a:latin typeface="Calibri Light" panose="020F0302020204030204" pitchFamily="34" charset="0"/>
              <a:cs typeface="Calibri Light" panose="020F0302020204030204" pitchFamily="34" charset="0"/>
            </a:endParaRPr>
          </a:p>
          <a:p>
            <a:pPr marL="0" indent="0">
              <a:buNone/>
            </a:pPr>
            <a:r>
              <a:rPr lang="nl-NL" sz="2200" dirty="0">
                <a:latin typeface="Calibri Light" panose="020F0302020204030204" pitchFamily="34" charset="0"/>
                <a:cs typeface="Calibri Light" panose="020F0302020204030204" pitchFamily="34" charset="0"/>
              </a:rPr>
              <a:t>Wat leert de beleidspraktijk ons?</a:t>
            </a:r>
          </a:p>
          <a:p>
            <a:r>
              <a:rPr lang="nl-NL" sz="2200" dirty="0">
                <a:latin typeface="Calibri Light" panose="020F0302020204030204" pitchFamily="34" charset="0"/>
                <a:cs typeface="Calibri Light" panose="020F0302020204030204" pitchFamily="34" charset="0"/>
              </a:rPr>
              <a:t>toenemende regiovorming vanuit Vlaamse sectoren en steeds meer deel van het discours</a:t>
            </a:r>
          </a:p>
          <a:p>
            <a:r>
              <a:rPr lang="nl-NL" sz="2200" dirty="0">
                <a:latin typeface="Calibri Light" panose="020F0302020204030204" pitchFamily="34" charset="0"/>
                <a:cs typeface="Calibri Light" panose="020F0302020204030204" pitchFamily="34" charset="0"/>
              </a:rPr>
              <a:t>vervoerregio niet als model wel als prototype</a:t>
            </a:r>
          </a:p>
          <a:p>
            <a:endParaRPr lang="nl-NL" sz="2200" dirty="0">
              <a:latin typeface="Calibri Light" panose="020F0302020204030204" pitchFamily="34" charset="0"/>
              <a:cs typeface="Calibri Light" panose="020F0302020204030204" pitchFamily="34" charset="0"/>
            </a:endParaRPr>
          </a:p>
          <a:p>
            <a:pPr marL="0" indent="0">
              <a:buNone/>
            </a:pPr>
            <a:endParaRPr lang="nl-NL" sz="1800" dirty="0"/>
          </a:p>
        </p:txBody>
      </p:sp>
      <p:sp>
        <p:nvSpPr>
          <p:cNvPr id="7" name="Tijdelijke aanduiding voor dianummer 6"/>
          <p:cNvSpPr>
            <a:spLocks noGrp="1"/>
          </p:cNvSpPr>
          <p:nvPr>
            <p:ph type="sldNum" sz="quarter" idx="4294967295"/>
          </p:nvPr>
        </p:nvSpPr>
        <p:spPr>
          <a:xfrm>
            <a:off x="6553200" y="6356350"/>
            <a:ext cx="2133600" cy="365125"/>
          </a:xfrm>
          <a:prstGeom prst="rect">
            <a:avLst/>
          </a:prstGeom>
        </p:spPr>
        <p:txBody>
          <a:bodyPr/>
          <a:lstStyle/>
          <a:p>
            <a:fld id="{FC0FAA97-8A0B-4D79-8837-F10EB6F3CADB}" type="slidenum">
              <a:rPr lang="nl-BE" smtClean="0"/>
              <a:pPr/>
              <a:t>49</a:t>
            </a:fld>
            <a:endParaRPr lang="nl-BE" dirty="0"/>
          </a:p>
        </p:txBody>
      </p:sp>
      <p:pic>
        <p:nvPicPr>
          <p:cNvPr id="8" name="Afbeelding 7"/>
          <p:cNvPicPr>
            <a:picLocks noChangeAspect="1"/>
          </p:cNvPicPr>
          <p:nvPr/>
        </p:nvPicPr>
        <p:blipFill>
          <a:blip r:embed="rId4"/>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147847665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400749" y="6488668"/>
            <a:ext cx="2743251" cy="369332"/>
          </a:xfrm>
          <a:prstGeom prst="rect">
            <a:avLst/>
          </a:prstGeom>
          <a:solidFill>
            <a:schemeClr val="bg1"/>
          </a:solidFill>
        </p:spPr>
        <p:txBody>
          <a:bodyPr wrap="none" rtlCol="0">
            <a:spAutoFit/>
          </a:bodyPr>
          <a:lstStyle/>
          <a:p>
            <a:r>
              <a:rPr lang="en-US" dirty="0" smtClean="0"/>
              <a:t>Martine PATTYN, 1979, p41</a:t>
            </a:r>
            <a:endParaRPr lang="en-GB"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819853"/>
            <a:ext cx="9144000" cy="5218293"/>
          </a:xfrm>
          <a:prstGeom prst="rect">
            <a:avLst/>
          </a:prstGeom>
        </p:spPr>
      </p:pic>
    </p:spTree>
    <p:extLst>
      <p:ext uri="{BB962C8B-B14F-4D97-AF65-F5344CB8AC3E}">
        <p14:creationId xmlns:p14="http://schemas.microsoft.com/office/powerpoint/2010/main" val="2587778177"/>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7A7B5D35-767C-4CAE-8AB5-4D2B37739227}"/>
              </a:ext>
            </a:extLst>
          </p:cNvPr>
          <p:cNvSpPr txBox="1"/>
          <p:nvPr/>
        </p:nvSpPr>
        <p:spPr>
          <a:xfrm>
            <a:off x="457199" y="4581128"/>
            <a:ext cx="8229600" cy="1143000"/>
          </a:xfrm>
          <a:prstGeom prst="rect">
            <a:avLst/>
          </a:prstGeom>
        </p:spPr>
        <p:txBody>
          <a:bodyPr vert="horz" lIns="91440" tIns="45720" rIns="91440" bIns="45720" rtlCol="0" anchor="ctr">
            <a:normAutofit/>
          </a:bodyPr>
          <a:lstStyle/>
          <a:p>
            <a:pPr marL="0" marR="0" lvl="0" indent="0" algn="ctr" fontAlgn="auto">
              <a:spcBef>
                <a:spcPct val="0"/>
              </a:spcBef>
              <a:spcAft>
                <a:spcPts val="600"/>
              </a:spcAft>
              <a:buClrTx/>
              <a:buSzTx/>
              <a:tabLst/>
              <a:defRPr/>
            </a:pPr>
            <a:r>
              <a:rPr lang="en-US" sz="4400" dirty="0">
                <a:latin typeface="Daytona Pro Condensed" panose="020B0506030503040204" pitchFamily="34" charset="0"/>
                <a:ea typeface="+mj-ea"/>
                <a:cs typeface="+mj-cs"/>
              </a:rPr>
              <a:t> 4  </a:t>
            </a:r>
            <a:r>
              <a:rPr kumimoji="0" lang="en-US" sz="4400" b="0" i="0" u="none" strike="noStrike" cap="none" spc="0" normalizeH="0" baseline="0" noProof="0" dirty="0" err="1">
                <a:ln>
                  <a:noFill/>
                </a:ln>
                <a:effectLst/>
                <a:uLnTx/>
                <a:uFillTx/>
                <a:latin typeface="Daytona Pro Condensed" panose="020B0506030503040204" pitchFamily="34" charset="0"/>
                <a:ea typeface="+mj-ea"/>
                <a:cs typeface="+mj-cs"/>
              </a:rPr>
              <a:t>Aanzet</a:t>
            </a:r>
            <a:r>
              <a:rPr kumimoji="0" lang="en-US" sz="4400" b="0" i="0" u="none" strike="noStrike" cap="none" spc="0" normalizeH="0" baseline="0" noProof="0" dirty="0">
                <a:ln>
                  <a:noFill/>
                </a:ln>
                <a:effectLst/>
                <a:uLnTx/>
                <a:uFillTx/>
                <a:latin typeface="Daytona Pro Condensed" panose="020B0506030503040204" pitchFamily="34" charset="0"/>
                <a:ea typeface="+mj-ea"/>
                <a:cs typeface="+mj-cs"/>
              </a:rPr>
              <a:t> tot </a:t>
            </a:r>
            <a:r>
              <a:rPr kumimoji="0" lang="en-US" sz="4400" b="0" i="0" u="none" strike="noStrike" cap="none" spc="0" normalizeH="0" baseline="0" noProof="0" dirty="0" err="1">
                <a:ln>
                  <a:noFill/>
                </a:ln>
                <a:effectLst/>
                <a:uLnTx/>
                <a:uFillTx/>
                <a:latin typeface="Daytona Pro Condensed" panose="020B0506030503040204" pitchFamily="34" charset="0"/>
                <a:ea typeface="+mj-ea"/>
                <a:cs typeface="+mj-cs"/>
              </a:rPr>
              <a:t>operationalisering</a:t>
            </a:r>
            <a:endParaRPr kumimoji="0" lang="en-US" sz="4400" b="0" i="0" u="none" strike="noStrike" cap="none" spc="0" normalizeH="0" baseline="0" noProof="0" dirty="0">
              <a:ln>
                <a:noFill/>
              </a:ln>
              <a:effectLst/>
              <a:uLnTx/>
              <a:uFillTx/>
              <a:latin typeface="Daytona Pro Condensed" panose="020B0506030503040204" pitchFamily="34" charset="0"/>
              <a:ea typeface="+mj-ea"/>
              <a:cs typeface="+mj-cs"/>
            </a:endParaRPr>
          </a:p>
        </p:txBody>
      </p:sp>
      <p:pic>
        <p:nvPicPr>
          <p:cNvPr id="4" name="Picture 3" descr="A flock of birds&#10;&#10;Description automatically generated">
            <a:extLst>
              <a:ext uri="{FF2B5EF4-FFF2-40B4-BE49-F238E27FC236}">
                <a16:creationId xmlns="" xmlns:a16="http://schemas.microsoft.com/office/drawing/2014/main" id="{3B49068D-0427-4B1E-9490-023975A81A9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14895" r="8636" b="17609"/>
          <a:stretch/>
        </p:blipFill>
        <p:spPr>
          <a:xfrm>
            <a:off x="-1" y="0"/>
            <a:ext cx="9144001" cy="4509120"/>
          </a:xfrm>
          <a:prstGeom prst="rect">
            <a:avLst/>
          </a:prstGeom>
          <a:noFill/>
        </p:spPr>
      </p:pic>
      <p:pic>
        <p:nvPicPr>
          <p:cNvPr id="3" name="Picture 2">
            <a:extLst>
              <a:ext uri="{FF2B5EF4-FFF2-40B4-BE49-F238E27FC236}">
                <a16:creationId xmlns="" xmlns:a16="http://schemas.microsoft.com/office/drawing/2014/main" id="{1CA71E69-377A-4566-93FD-25ABC61FC6EF}"/>
              </a:ext>
            </a:extLst>
          </p:cNvPr>
          <p:cNvPicPr>
            <a:picLocks noChangeAspect="1"/>
          </p:cNvPicPr>
          <p:nvPr/>
        </p:nvPicPr>
        <p:blipFill>
          <a:blip r:embed="rId4"/>
          <a:stretch>
            <a:fillRect/>
          </a:stretch>
        </p:blipFill>
        <p:spPr>
          <a:xfrm>
            <a:off x="7201194" y="6102424"/>
            <a:ext cx="1639966" cy="518205"/>
          </a:xfrm>
          <a:prstGeom prst="rect">
            <a:avLst/>
          </a:prstGeom>
        </p:spPr>
      </p:pic>
    </p:spTree>
    <p:extLst>
      <p:ext uri="{BB962C8B-B14F-4D97-AF65-F5344CB8AC3E}">
        <p14:creationId xmlns:p14="http://schemas.microsoft.com/office/powerpoint/2010/main" val="133020224"/>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Afbeeldingsresultaat voor puzzle four pieces">
            <a:extLst>
              <a:ext uri="{FF2B5EF4-FFF2-40B4-BE49-F238E27FC236}">
                <a16:creationId xmlns:a16="http://schemas.microsoft.com/office/drawing/2014/main" xmlns="" id="{DC1F7ECC-F6F2-4AAB-8A85-40DBAE5F75C7}"/>
              </a:ext>
            </a:extLst>
          </p:cNvPr>
          <p:cNvPicPr>
            <a:picLocks noChangeAspect="1" noChangeArrowheads="1"/>
          </p:cNvPicPr>
          <p:nvPr/>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625938" y="695961"/>
            <a:ext cx="5466077" cy="546607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xmlns="" id="{11604E75-D255-4E64-AB12-33C38FF9E630}"/>
              </a:ext>
            </a:extLst>
          </p:cNvPr>
          <p:cNvSpPr txBox="1"/>
          <p:nvPr/>
        </p:nvSpPr>
        <p:spPr>
          <a:xfrm>
            <a:off x="2555776" y="3815287"/>
            <a:ext cx="2349909" cy="830997"/>
          </a:xfrm>
          <a:prstGeom prst="rect">
            <a:avLst/>
          </a:prstGeom>
          <a:noFill/>
        </p:spPr>
        <p:txBody>
          <a:bodyPr wrap="square" rtlCol="0">
            <a:spAutoFit/>
          </a:bodyPr>
          <a:lstStyle/>
          <a:p>
            <a:pPr defTabSz="457200">
              <a:defRPr/>
            </a:pPr>
            <a:r>
              <a:rPr lang="en-US" sz="2400" dirty="0" err="1">
                <a:solidFill>
                  <a:srgbClr val="FFFFFF"/>
                </a:solidFill>
                <a:latin typeface="Daytona Pro Condensed" panose="020B0506030503040204" pitchFamily="34" charset="0"/>
              </a:rPr>
              <a:t>Instru</a:t>
            </a:r>
            <a:r>
              <a:rPr lang="en-US" sz="2400" dirty="0">
                <a:solidFill>
                  <a:srgbClr val="FFFFFF"/>
                </a:solidFill>
                <a:latin typeface="Daytona Pro Condensed" panose="020B0506030503040204" pitchFamily="34" charset="0"/>
              </a:rPr>
              <a:t>-</a:t>
            </a:r>
          </a:p>
          <a:p>
            <a:pPr defTabSz="457200">
              <a:defRPr/>
            </a:pPr>
            <a:r>
              <a:rPr lang="en-US" sz="2400" dirty="0" err="1">
                <a:solidFill>
                  <a:srgbClr val="FFFFFF"/>
                </a:solidFill>
                <a:latin typeface="Daytona Pro Condensed" panose="020B0506030503040204" pitchFamily="34" charset="0"/>
              </a:rPr>
              <a:t>menten</a:t>
            </a:r>
            <a:endParaRPr lang="x-none" sz="2400" dirty="0">
              <a:solidFill>
                <a:srgbClr val="FFFFFF"/>
              </a:solidFill>
              <a:latin typeface="Daytona Pro Condensed" panose="020B0506030503040204" pitchFamily="34" charset="0"/>
            </a:endParaRPr>
          </a:p>
        </p:txBody>
      </p:sp>
      <p:sp>
        <p:nvSpPr>
          <p:cNvPr id="6" name="TextBox 5">
            <a:extLst>
              <a:ext uri="{FF2B5EF4-FFF2-40B4-BE49-F238E27FC236}">
                <a16:creationId xmlns:a16="http://schemas.microsoft.com/office/drawing/2014/main" xmlns="" id="{3B1CF599-C1B1-4C82-82BE-DA62585E5AC0}"/>
              </a:ext>
            </a:extLst>
          </p:cNvPr>
          <p:cNvSpPr txBox="1"/>
          <p:nvPr/>
        </p:nvSpPr>
        <p:spPr>
          <a:xfrm>
            <a:off x="4499992" y="2211717"/>
            <a:ext cx="2349909" cy="830997"/>
          </a:xfrm>
          <a:prstGeom prst="rect">
            <a:avLst/>
          </a:prstGeom>
          <a:noFill/>
        </p:spPr>
        <p:txBody>
          <a:bodyPr wrap="square" rtlCol="0">
            <a:spAutoFit/>
          </a:bodyPr>
          <a:lstStyle/>
          <a:p>
            <a:pPr algn="ctr" defTabSz="457200">
              <a:defRPr/>
            </a:pPr>
            <a:r>
              <a:rPr lang="en-US" sz="2400" dirty="0" err="1">
                <a:solidFill>
                  <a:srgbClr val="FFFFFF"/>
                </a:solidFill>
                <a:latin typeface="Daytona Pro Condensed" panose="020B0506030503040204" pitchFamily="34" charset="0"/>
              </a:rPr>
              <a:t>Bestuur</a:t>
            </a:r>
            <a:endParaRPr lang="en-US" sz="2400" dirty="0">
              <a:solidFill>
                <a:srgbClr val="FFFFFF"/>
              </a:solidFill>
              <a:latin typeface="Daytona Pro Condensed" panose="020B0506030503040204" pitchFamily="34" charset="0"/>
            </a:endParaRPr>
          </a:p>
          <a:p>
            <a:pPr algn="ctr" defTabSz="457200">
              <a:defRPr/>
            </a:pPr>
            <a:r>
              <a:rPr lang="en-US" sz="2400" dirty="0" err="1">
                <a:solidFill>
                  <a:srgbClr val="FFFFFF"/>
                </a:solidFill>
                <a:latin typeface="Daytona Pro Condensed" panose="020B0506030503040204" pitchFamily="34" charset="0"/>
              </a:rPr>
              <a:t>Organisatie</a:t>
            </a:r>
            <a:endParaRPr lang="x-none" sz="2400" dirty="0">
              <a:solidFill>
                <a:srgbClr val="FFFFFF"/>
              </a:solidFill>
              <a:latin typeface="Daytona Pro Condensed" panose="020B0506030503040204" pitchFamily="34" charset="0"/>
            </a:endParaRPr>
          </a:p>
        </p:txBody>
      </p:sp>
      <p:sp>
        <p:nvSpPr>
          <p:cNvPr id="7" name="TextBox 6">
            <a:extLst>
              <a:ext uri="{FF2B5EF4-FFF2-40B4-BE49-F238E27FC236}">
                <a16:creationId xmlns:a16="http://schemas.microsoft.com/office/drawing/2014/main" xmlns="" id="{754ACCD0-4CE3-40E4-B6A8-D201E7B0D4E1}"/>
              </a:ext>
            </a:extLst>
          </p:cNvPr>
          <p:cNvSpPr txBox="1"/>
          <p:nvPr/>
        </p:nvSpPr>
        <p:spPr>
          <a:xfrm>
            <a:off x="2289752" y="1762276"/>
            <a:ext cx="2349909" cy="461665"/>
          </a:xfrm>
          <a:prstGeom prst="rect">
            <a:avLst/>
          </a:prstGeom>
          <a:noFill/>
        </p:spPr>
        <p:txBody>
          <a:bodyPr wrap="square" rtlCol="0">
            <a:spAutoFit/>
          </a:bodyPr>
          <a:lstStyle/>
          <a:p>
            <a:pPr algn="ctr" defTabSz="457200">
              <a:defRPr/>
            </a:pPr>
            <a:r>
              <a:rPr lang="en-US" sz="2400" dirty="0">
                <a:solidFill>
                  <a:srgbClr val="FFFFFF"/>
                </a:solidFill>
                <a:latin typeface="Daytona Pro Condensed" panose="020B0506030503040204" pitchFamily="34" charset="0"/>
              </a:rPr>
              <a:t>Agenda</a:t>
            </a:r>
          </a:p>
        </p:txBody>
      </p:sp>
      <p:sp>
        <p:nvSpPr>
          <p:cNvPr id="8" name="TextBox 7">
            <a:extLst>
              <a:ext uri="{FF2B5EF4-FFF2-40B4-BE49-F238E27FC236}">
                <a16:creationId xmlns:a16="http://schemas.microsoft.com/office/drawing/2014/main" xmlns="" id="{2179C67C-6AE2-45AD-97EE-4C622E3F17E5}"/>
              </a:ext>
            </a:extLst>
          </p:cNvPr>
          <p:cNvSpPr txBox="1"/>
          <p:nvPr/>
        </p:nvSpPr>
        <p:spPr>
          <a:xfrm>
            <a:off x="3995936" y="4278843"/>
            <a:ext cx="2349909" cy="830997"/>
          </a:xfrm>
          <a:prstGeom prst="rect">
            <a:avLst/>
          </a:prstGeom>
          <a:noFill/>
        </p:spPr>
        <p:txBody>
          <a:bodyPr wrap="square" rtlCol="0">
            <a:spAutoFit/>
          </a:bodyPr>
          <a:lstStyle/>
          <a:p>
            <a:pPr algn="ctr" defTabSz="457200">
              <a:defRPr/>
            </a:pPr>
            <a:r>
              <a:rPr lang="en-US" sz="2400" dirty="0" err="1">
                <a:solidFill>
                  <a:srgbClr val="FFFFFF"/>
                </a:solidFill>
                <a:latin typeface="Daytona Pro Condensed" panose="020B0506030503040204" pitchFamily="34" charset="0"/>
              </a:rPr>
              <a:t>Finan</a:t>
            </a:r>
            <a:r>
              <a:rPr lang="en-US" sz="2400" dirty="0">
                <a:solidFill>
                  <a:srgbClr val="FFFFFF"/>
                </a:solidFill>
                <a:latin typeface="Daytona Pro Condensed" panose="020B0506030503040204" pitchFamily="34" charset="0"/>
              </a:rPr>
              <a:t>-</a:t>
            </a:r>
            <a:br>
              <a:rPr lang="en-US" sz="2400" dirty="0">
                <a:solidFill>
                  <a:srgbClr val="FFFFFF"/>
                </a:solidFill>
                <a:latin typeface="Daytona Pro Condensed" panose="020B0506030503040204" pitchFamily="34" charset="0"/>
              </a:rPr>
            </a:br>
            <a:r>
              <a:rPr lang="en-US" sz="2400" dirty="0" err="1">
                <a:solidFill>
                  <a:srgbClr val="FFFFFF"/>
                </a:solidFill>
                <a:latin typeface="Daytona Pro Condensed" panose="020B0506030503040204" pitchFamily="34" charset="0"/>
              </a:rPr>
              <a:t>ciering</a:t>
            </a:r>
            <a:endParaRPr lang="x-none" sz="2400" dirty="0">
              <a:solidFill>
                <a:srgbClr val="FFFFFF"/>
              </a:solidFill>
              <a:latin typeface="Daytona Pro Condensed" panose="020B0506030503040204" pitchFamily="34" charset="0"/>
            </a:endParaRPr>
          </a:p>
        </p:txBody>
      </p:sp>
      <p:sp>
        <p:nvSpPr>
          <p:cNvPr id="2" name="Oval 1">
            <a:extLst>
              <a:ext uri="{FF2B5EF4-FFF2-40B4-BE49-F238E27FC236}">
                <a16:creationId xmlns:a16="http://schemas.microsoft.com/office/drawing/2014/main" xmlns="" id="{91233851-1014-4DA3-89DD-65A948FA07B2}"/>
              </a:ext>
            </a:extLst>
          </p:cNvPr>
          <p:cNvSpPr/>
          <p:nvPr/>
        </p:nvSpPr>
        <p:spPr bwMode="auto">
          <a:xfrm rot="20898763">
            <a:off x="3608718" y="2697977"/>
            <a:ext cx="1433039" cy="1328379"/>
          </a:xfrm>
          <a:prstGeom prst="ellipse">
            <a:avLst/>
          </a:prstGeom>
          <a:ln w="76200">
            <a:solidFill>
              <a:srgbClr val="002060"/>
            </a:solidFill>
          </a:ln>
        </p:spPr>
        <p:style>
          <a:lnRef idx="2">
            <a:schemeClr val="accent1"/>
          </a:lnRef>
          <a:fillRef idx="1">
            <a:schemeClr val="lt1"/>
          </a:fillRef>
          <a:effectRef idx="0">
            <a:schemeClr val="accent1"/>
          </a:effectRef>
          <a:fontRef idx="minor">
            <a:schemeClr val="dk1"/>
          </a:fontRef>
        </p:style>
        <p:txBody>
          <a:bodyPr rot="0" vert="horz" wrap="square" lIns="91440" tIns="45720" rIns="91440" bIns="45720" rtlCol="0" anchor="ctr" anchorCtr="0" upright="1">
            <a:noAutofit/>
          </a:bodyPr>
          <a:lstStyle/>
          <a:p>
            <a:pPr algn="ctr" defTabSz="457200">
              <a:defRPr/>
            </a:pPr>
            <a:r>
              <a:rPr lang="en-US" sz="2400" dirty="0" err="1">
                <a:solidFill>
                  <a:prstClr val="black"/>
                </a:solidFill>
                <a:latin typeface="Daytona Pro Condensed" panose="020B0506030503040204" pitchFamily="34" charset="0"/>
              </a:rPr>
              <a:t>Leider-schap</a:t>
            </a:r>
            <a:endParaRPr lang="x-none" sz="2400" dirty="0">
              <a:solidFill>
                <a:prstClr val="black"/>
              </a:solidFill>
              <a:latin typeface="Daytona Pro Condensed" panose="020B0506030503040204" pitchFamily="34" charset="0"/>
            </a:endParaRPr>
          </a:p>
        </p:txBody>
      </p:sp>
      <p:pic>
        <p:nvPicPr>
          <p:cNvPr id="9" name="Afbeelding 8"/>
          <p:cNvPicPr>
            <a:picLocks noChangeAspect="1"/>
          </p:cNvPicPr>
          <p:nvPr/>
        </p:nvPicPr>
        <p:blipFill>
          <a:blip r:embed="rId3"/>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36339025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8" grpId="0"/>
      <p:bldP spid="2"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3">
            <a:extLst>
              <a:ext uri="{FF2B5EF4-FFF2-40B4-BE49-F238E27FC236}">
                <a16:creationId xmlns:a16="http://schemas.microsoft.com/office/drawing/2014/main" xmlns="" id="{1F4A1035-D31B-42D7-919C-77F641D2A5AB}"/>
              </a:ext>
            </a:extLst>
          </p:cNvPr>
          <p:cNvPicPr>
            <a:picLocks noChangeAspect="1"/>
          </p:cNvPicPr>
          <p:nvPr/>
        </p:nvPicPr>
        <p:blipFill rotWithShape="1">
          <a:blip r:embed="rId3">
            <a:duotone>
              <a:schemeClr val="accent5">
                <a:shade val="45000"/>
                <a:satMod val="135000"/>
              </a:schemeClr>
              <a:prstClr val="white"/>
            </a:duotone>
            <a:extLst>
              <a:ext uri="{BEBA8EAE-BF5A-486C-A8C5-ECC9F3942E4B}">
                <a14:imgProps xmlns:a14="http://schemas.microsoft.com/office/drawing/2010/main">
                  <a14:imgLayer r:embed="rId4">
                    <a14:imgEffect>
                      <a14:sharpenSoften amount="-50000"/>
                    </a14:imgEffect>
                    <a14:imgEffect>
                      <a14:brightnessContrast contrast="20000"/>
                    </a14:imgEffect>
                  </a14:imgLayer>
                </a14:imgProps>
              </a:ext>
            </a:extLst>
          </a:blip>
          <a:srcRect l="15723" t="12050" r="11692" b="13531"/>
          <a:stretch/>
        </p:blipFill>
        <p:spPr>
          <a:xfrm>
            <a:off x="5292080" y="3933056"/>
            <a:ext cx="3776815" cy="2813743"/>
          </a:xfrm>
          <a:prstGeom prst="rect">
            <a:avLst/>
          </a:prstGeom>
        </p:spPr>
      </p:pic>
      <p:sp>
        <p:nvSpPr>
          <p:cNvPr id="5" name="Titel 4"/>
          <p:cNvSpPr>
            <a:spLocks noGrp="1"/>
          </p:cNvSpPr>
          <p:nvPr>
            <p:ph type="title"/>
          </p:nvPr>
        </p:nvSpPr>
        <p:spPr/>
        <p:txBody>
          <a:bodyPr/>
          <a:lstStyle/>
          <a:p>
            <a:r>
              <a:rPr lang="nl-BE" dirty="0">
                <a:latin typeface="Daytona Pro Condensed" panose="020B0506030503040204" pitchFamily="34" charset="0"/>
              </a:rPr>
              <a:t>Agenda</a:t>
            </a:r>
          </a:p>
        </p:txBody>
      </p:sp>
      <p:sp>
        <p:nvSpPr>
          <p:cNvPr id="6" name="Tijdelijke aanduiding voor inhoud 5"/>
          <p:cNvSpPr>
            <a:spLocks noGrp="1"/>
          </p:cNvSpPr>
          <p:nvPr>
            <p:ph idx="1"/>
          </p:nvPr>
        </p:nvSpPr>
        <p:spPr>
          <a:xfrm>
            <a:off x="457200" y="1440662"/>
            <a:ext cx="8229600" cy="4525963"/>
          </a:xfrm>
        </p:spPr>
        <p:txBody>
          <a:bodyPr>
            <a:normAutofit lnSpcReduction="10000"/>
          </a:bodyPr>
          <a:lstStyle/>
          <a:p>
            <a:pPr marL="400050"/>
            <a:r>
              <a:rPr lang="nl-BE" sz="2600" dirty="0">
                <a:latin typeface="Calibri Light" panose="020F0302020204030204" pitchFamily="34" charset="0"/>
                <a:cs typeface="Calibri Light" panose="020F0302020204030204" pitchFamily="34" charset="0"/>
              </a:rPr>
              <a:t>Breedte van het omgevingsbeleid</a:t>
            </a:r>
          </a:p>
          <a:p>
            <a:pPr marL="800100" lvl="1" indent="-342900"/>
            <a:r>
              <a:rPr lang="nl-BE" sz="2200" dirty="0">
                <a:latin typeface="Calibri Light" panose="020F0302020204030204" pitchFamily="34" charset="0"/>
                <a:cs typeface="Calibri Light" panose="020F0302020204030204" pitchFamily="34" charset="0"/>
              </a:rPr>
              <a:t>In termen van afstemming... alles</a:t>
            </a:r>
          </a:p>
          <a:p>
            <a:pPr marL="800100" lvl="1" indent="-342900"/>
            <a:r>
              <a:rPr lang="nl-BE" sz="2200" dirty="0">
                <a:latin typeface="Calibri Light" panose="020F0302020204030204" pitchFamily="34" charset="0"/>
                <a:cs typeface="Calibri Light" panose="020F0302020204030204" pitchFamily="34" charset="0"/>
              </a:rPr>
              <a:t>In termen van intense coördinatie en integratie -&gt; Ruimte, Leefmilieu en mobiliteit</a:t>
            </a:r>
          </a:p>
          <a:p>
            <a:pPr marL="400050"/>
            <a:r>
              <a:rPr lang="nl-BE" sz="2600" dirty="0">
                <a:latin typeface="Calibri Light" panose="020F0302020204030204" pitchFamily="34" charset="0"/>
                <a:cs typeface="Calibri Light" panose="020F0302020204030204" pitchFamily="34" charset="0"/>
              </a:rPr>
              <a:t>Regionale programma’s als kader</a:t>
            </a:r>
          </a:p>
          <a:p>
            <a:pPr marL="800100" lvl="1" indent="-342900"/>
            <a:r>
              <a:rPr lang="nl-BE" sz="2200" dirty="0">
                <a:latin typeface="Calibri Light" panose="020F0302020204030204" pitchFamily="34" charset="0"/>
                <a:cs typeface="Calibri Light" panose="020F0302020204030204" pitchFamily="34" charset="0"/>
              </a:rPr>
              <a:t>Kunnen enkel tot stand komen mits Vlaamse incentives en engagementen</a:t>
            </a:r>
          </a:p>
          <a:p>
            <a:pPr marL="400050"/>
            <a:r>
              <a:rPr lang="nl-BE" sz="2600" dirty="0">
                <a:latin typeface="Calibri Light" panose="020F0302020204030204" pitchFamily="34" charset="0"/>
                <a:cs typeface="Calibri Light" panose="020F0302020204030204" pitchFamily="34" charset="0"/>
              </a:rPr>
              <a:t>Bindende planning op streekniveau?</a:t>
            </a:r>
          </a:p>
          <a:p>
            <a:pPr marL="800100" lvl="1" indent="-342900"/>
            <a:r>
              <a:rPr lang="nl-BE" sz="2200" dirty="0">
                <a:latin typeface="Calibri Light" panose="020F0302020204030204" pitchFamily="34" charset="0"/>
                <a:cs typeface="Calibri Light" panose="020F0302020204030204" pitchFamily="34" charset="0"/>
              </a:rPr>
              <a:t>Vlaamse omgevingsobjectieven als houvast, maar daarnaast blijft ‘omgeving’ onderhandelingsmaterie;</a:t>
            </a:r>
          </a:p>
          <a:p>
            <a:pPr marL="400050"/>
            <a:r>
              <a:rPr lang="en-US" sz="2600" dirty="0" err="1">
                <a:latin typeface="Calibri Light" panose="020F0302020204030204" pitchFamily="34" charset="0"/>
                <a:cs typeface="Calibri Light" panose="020F0302020204030204" pitchFamily="34" charset="0"/>
              </a:rPr>
              <a:t>Vertaling</a:t>
            </a:r>
            <a:r>
              <a:rPr lang="en-US" sz="2600" dirty="0">
                <a:latin typeface="Calibri Light" panose="020F0302020204030204" pitchFamily="34" charset="0"/>
                <a:cs typeface="Calibri Light" panose="020F0302020204030204" pitchFamily="34" charset="0"/>
              </a:rPr>
              <a:t> in </a:t>
            </a:r>
            <a:r>
              <a:rPr lang="en-US" sz="2600" dirty="0" err="1">
                <a:latin typeface="Calibri Light" panose="020F0302020204030204" pitchFamily="34" charset="0"/>
                <a:cs typeface="Calibri Light" panose="020F0302020204030204" pitchFamily="34" charset="0"/>
              </a:rPr>
              <a:t>projecten</a:t>
            </a:r>
            <a:r>
              <a:rPr lang="en-US" sz="2600" dirty="0">
                <a:latin typeface="Calibri Light" panose="020F0302020204030204" pitchFamily="34" charset="0"/>
                <a:cs typeface="Calibri Light" panose="020F0302020204030204" pitchFamily="34" charset="0"/>
              </a:rPr>
              <a:t> </a:t>
            </a:r>
            <a:r>
              <a:rPr lang="en-US" sz="2600" dirty="0" err="1">
                <a:latin typeface="Calibri Light" panose="020F0302020204030204" pitchFamily="34" charset="0"/>
                <a:cs typeface="Calibri Light" panose="020F0302020204030204" pitchFamily="34" charset="0"/>
              </a:rPr>
              <a:t>en</a:t>
            </a:r>
            <a:r>
              <a:rPr lang="en-US" sz="2600" dirty="0">
                <a:latin typeface="Calibri Light" panose="020F0302020204030204" pitchFamily="34" charset="0"/>
                <a:cs typeface="Calibri Light" panose="020F0302020204030204" pitchFamily="34" charset="0"/>
              </a:rPr>
              <a:t> </a:t>
            </a:r>
            <a:r>
              <a:rPr lang="en-US" sz="2600" dirty="0" err="1">
                <a:latin typeface="Calibri Light" panose="020F0302020204030204" pitchFamily="34" charset="0"/>
                <a:cs typeface="Calibri Light" panose="020F0302020204030204" pitchFamily="34" charset="0"/>
              </a:rPr>
              <a:t>instrumenten</a:t>
            </a:r>
            <a:endParaRPr lang="x-none" sz="2600" dirty="0">
              <a:latin typeface="Calibri Light" panose="020F0302020204030204" pitchFamily="34" charset="0"/>
              <a:cs typeface="Calibri Light" panose="020F0302020204030204" pitchFamily="34" charset="0"/>
            </a:endParaRPr>
          </a:p>
          <a:p>
            <a:endParaRPr lang="nl-BE" dirty="0"/>
          </a:p>
        </p:txBody>
      </p:sp>
      <p:sp>
        <p:nvSpPr>
          <p:cNvPr id="3" name="Tijdelijke aanduiding voor dianummer 2"/>
          <p:cNvSpPr>
            <a:spLocks noGrp="1"/>
          </p:cNvSpPr>
          <p:nvPr>
            <p:ph type="sldNum" sz="quarter" idx="4"/>
          </p:nvPr>
        </p:nvSpPr>
        <p:spPr/>
        <p:txBody>
          <a:bodyPr/>
          <a:lstStyle/>
          <a:p>
            <a:fld id="{FC0FAA97-8A0B-4D79-8837-F10EB6F3CADB}" type="slidenum">
              <a:rPr lang="nl-BE" smtClean="0">
                <a:solidFill>
                  <a:prstClr val="black">
                    <a:tint val="75000"/>
                  </a:prstClr>
                </a:solidFill>
              </a:rPr>
              <a:pPr/>
              <a:t>52</a:t>
            </a:fld>
            <a:endParaRPr lang="nl-BE" dirty="0">
              <a:solidFill>
                <a:prstClr val="black">
                  <a:tint val="75000"/>
                </a:prstClr>
              </a:solidFill>
            </a:endParaRPr>
          </a:p>
        </p:txBody>
      </p:sp>
      <p:pic>
        <p:nvPicPr>
          <p:cNvPr id="8" name="Afbeelding 7"/>
          <p:cNvPicPr>
            <a:picLocks noChangeAspect="1"/>
          </p:cNvPicPr>
          <p:nvPr/>
        </p:nvPicPr>
        <p:blipFill>
          <a:blip r:embed="rId5"/>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275687282"/>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xmlns="" id="{6C6CCDB8-DEEA-4CF2-9CF1-4356C0ADB1C7}"/>
              </a:ext>
            </a:extLst>
          </p:cNvPr>
          <p:cNvSpPr/>
          <p:nvPr/>
        </p:nvSpPr>
        <p:spPr>
          <a:xfrm>
            <a:off x="1475656" y="1772816"/>
            <a:ext cx="2520280" cy="12961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prstClr val="white"/>
                </a:solidFill>
                <a:latin typeface="Daytona Pro Condensed" panose="020B0506030503040204" pitchFamily="34" charset="0"/>
              </a:rPr>
              <a:t>Visie</a:t>
            </a:r>
            <a:endParaRPr lang="en-US" sz="2800" dirty="0">
              <a:solidFill>
                <a:prstClr val="white"/>
              </a:solidFill>
              <a:latin typeface="Daytona Pro Condensed" panose="020B0506030503040204" pitchFamily="34" charset="0"/>
            </a:endParaRPr>
          </a:p>
          <a:p>
            <a:pPr algn="ctr"/>
            <a:r>
              <a:rPr lang="en-US" sz="2800" dirty="0" err="1">
                <a:solidFill>
                  <a:prstClr val="white"/>
                </a:solidFill>
                <a:latin typeface="Daytona Pro Condensed" panose="020B0506030503040204" pitchFamily="34" charset="0"/>
              </a:rPr>
              <a:t>Programma</a:t>
            </a:r>
            <a:endParaRPr lang="x-none" sz="2800" dirty="0">
              <a:solidFill>
                <a:prstClr val="white"/>
              </a:solidFill>
              <a:latin typeface="Daytona Pro Condensed" panose="020B0506030503040204" pitchFamily="34" charset="0"/>
            </a:endParaRPr>
          </a:p>
        </p:txBody>
      </p:sp>
      <p:sp>
        <p:nvSpPr>
          <p:cNvPr id="6" name="Rectangle: Rounded Corners 5">
            <a:extLst>
              <a:ext uri="{FF2B5EF4-FFF2-40B4-BE49-F238E27FC236}">
                <a16:creationId xmlns:a16="http://schemas.microsoft.com/office/drawing/2014/main" xmlns="" id="{D73360B4-E6B4-4EDC-BAD0-01FE6C8E0389}"/>
              </a:ext>
            </a:extLst>
          </p:cNvPr>
          <p:cNvSpPr/>
          <p:nvPr/>
        </p:nvSpPr>
        <p:spPr>
          <a:xfrm>
            <a:off x="5315744" y="1772816"/>
            <a:ext cx="2520280" cy="12961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solidFill>
                  <a:prstClr val="white"/>
                </a:solidFill>
                <a:latin typeface="Daytona Pro Condensed" panose="020B0506030503040204" pitchFamily="34" charset="0"/>
              </a:rPr>
              <a:t>Acties</a:t>
            </a:r>
            <a:endParaRPr lang="en-US" sz="2800" dirty="0">
              <a:solidFill>
                <a:prstClr val="white"/>
              </a:solidFill>
              <a:latin typeface="Daytona Pro Condensed" panose="020B0506030503040204" pitchFamily="34" charset="0"/>
            </a:endParaRPr>
          </a:p>
          <a:p>
            <a:pPr algn="ctr"/>
            <a:r>
              <a:rPr lang="en-US" sz="2800" dirty="0" err="1">
                <a:solidFill>
                  <a:prstClr val="white"/>
                </a:solidFill>
                <a:latin typeface="Daytona Pro Condensed" panose="020B0506030503040204" pitchFamily="34" charset="0"/>
              </a:rPr>
              <a:t>Projecten</a:t>
            </a:r>
            <a:endParaRPr lang="x-none" sz="2800" dirty="0">
              <a:solidFill>
                <a:prstClr val="white"/>
              </a:solidFill>
              <a:latin typeface="Daytona Pro Condensed" panose="020B0506030503040204" pitchFamily="34" charset="0"/>
            </a:endParaRPr>
          </a:p>
        </p:txBody>
      </p:sp>
      <p:sp>
        <p:nvSpPr>
          <p:cNvPr id="7" name="TextBox 6">
            <a:extLst>
              <a:ext uri="{FF2B5EF4-FFF2-40B4-BE49-F238E27FC236}">
                <a16:creationId xmlns:a16="http://schemas.microsoft.com/office/drawing/2014/main" xmlns="" id="{579558D9-677B-4874-AC08-4E456845E07E}"/>
              </a:ext>
            </a:extLst>
          </p:cNvPr>
          <p:cNvSpPr txBox="1"/>
          <p:nvPr/>
        </p:nvSpPr>
        <p:spPr>
          <a:xfrm>
            <a:off x="1079612" y="3789040"/>
            <a:ext cx="3312368" cy="1200329"/>
          </a:xfrm>
          <a:prstGeom prst="rect">
            <a:avLst/>
          </a:prstGeom>
          <a:noFill/>
        </p:spPr>
        <p:txBody>
          <a:bodyPr wrap="square" rtlCol="0">
            <a:spAutoFit/>
          </a:bodyPr>
          <a:lstStyle/>
          <a:p>
            <a:pPr algn="ctr"/>
            <a:r>
              <a:rPr lang="en-US" sz="2400" dirty="0" err="1">
                <a:solidFill>
                  <a:prstClr val="black"/>
                </a:solidFill>
                <a:latin typeface="Daytona Pro Condensed" panose="020B0506030503040204" pitchFamily="34" charset="0"/>
              </a:rPr>
              <a:t>Interbestuurlijk</a:t>
            </a:r>
            <a:r>
              <a:rPr lang="en-US" sz="2400" dirty="0">
                <a:solidFill>
                  <a:prstClr val="black"/>
                </a:solidFill>
                <a:latin typeface="Daytona Pro Condensed" panose="020B0506030503040204" pitchFamily="34" charset="0"/>
              </a:rPr>
              <a:t> </a:t>
            </a:r>
            <a:r>
              <a:rPr lang="en-US" sz="2400" dirty="0" err="1">
                <a:solidFill>
                  <a:prstClr val="black"/>
                </a:solidFill>
                <a:latin typeface="Daytona Pro Condensed" panose="020B0506030503040204" pitchFamily="34" charset="0"/>
              </a:rPr>
              <a:t>overleg</a:t>
            </a:r>
            <a:endParaRPr lang="en-US" sz="2400" dirty="0">
              <a:solidFill>
                <a:prstClr val="black"/>
              </a:solidFill>
              <a:latin typeface="Daytona Pro Condensed" panose="020B0506030503040204" pitchFamily="34" charset="0"/>
            </a:endParaRPr>
          </a:p>
          <a:p>
            <a:pPr algn="ctr"/>
            <a:r>
              <a:rPr lang="en-US" sz="2400" dirty="0" err="1">
                <a:solidFill>
                  <a:prstClr val="black"/>
                </a:solidFill>
                <a:latin typeface="Daytona Pro Condensed" panose="020B0506030503040204" pitchFamily="34" charset="0"/>
              </a:rPr>
              <a:t>Maatschappelijk</a:t>
            </a:r>
            <a:r>
              <a:rPr lang="en-US" sz="2400" dirty="0">
                <a:solidFill>
                  <a:prstClr val="black"/>
                </a:solidFill>
                <a:latin typeface="Daytona Pro Condensed" panose="020B0506030503040204" pitchFamily="34" charset="0"/>
              </a:rPr>
              <a:t> </a:t>
            </a:r>
            <a:r>
              <a:rPr lang="en-US" sz="2400" dirty="0" err="1">
                <a:solidFill>
                  <a:prstClr val="black"/>
                </a:solidFill>
                <a:latin typeface="Daytona Pro Condensed" panose="020B0506030503040204" pitchFamily="34" charset="0"/>
              </a:rPr>
              <a:t>debat</a:t>
            </a:r>
            <a:endParaRPr lang="en-US" sz="2400" dirty="0">
              <a:solidFill>
                <a:prstClr val="black"/>
              </a:solidFill>
              <a:latin typeface="Daytona Pro Condensed" panose="020B0506030503040204" pitchFamily="34" charset="0"/>
            </a:endParaRPr>
          </a:p>
          <a:p>
            <a:pPr algn="ctr"/>
            <a:r>
              <a:rPr lang="en-US" sz="2400" dirty="0">
                <a:solidFill>
                  <a:prstClr val="black"/>
                </a:solidFill>
                <a:latin typeface="Daytona Pro Condensed" panose="020B0506030503040204" pitchFamily="34" charset="0"/>
              </a:rPr>
              <a:t>Open </a:t>
            </a:r>
            <a:r>
              <a:rPr lang="en-US" sz="2400" dirty="0" err="1">
                <a:solidFill>
                  <a:prstClr val="black"/>
                </a:solidFill>
                <a:latin typeface="Daytona Pro Condensed" panose="020B0506030503040204" pitchFamily="34" charset="0"/>
              </a:rPr>
              <a:t>consultaties</a:t>
            </a:r>
            <a:endParaRPr lang="x-none" sz="2400" dirty="0">
              <a:solidFill>
                <a:prstClr val="black"/>
              </a:solidFill>
              <a:latin typeface="Daytona Pro Condensed" panose="020B0506030503040204" pitchFamily="34" charset="0"/>
            </a:endParaRPr>
          </a:p>
        </p:txBody>
      </p:sp>
      <p:sp>
        <p:nvSpPr>
          <p:cNvPr id="8" name="TextBox 7">
            <a:extLst>
              <a:ext uri="{FF2B5EF4-FFF2-40B4-BE49-F238E27FC236}">
                <a16:creationId xmlns:a16="http://schemas.microsoft.com/office/drawing/2014/main" xmlns="" id="{FDFF615B-35B7-44CC-A12E-4B665860957B}"/>
              </a:ext>
            </a:extLst>
          </p:cNvPr>
          <p:cNvSpPr txBox="1"/>
          <p:nvPr/>
        </p:nvSpPr>
        <p:spPr>
          <a:xfrm>
            <a:off x="4919700" y="3789040"/>
            <a:ext cx="3312368" cy="830997"/>
          </a:xfrm>
          <a:prstGeom prst="rect">
            <a:avLst/>
          </a:prstGeom>
          <a:noFill/>
        </p:spPr>
        <p:txBody>
          <a:bodyPr wrap="square" rtlCol="0">
            <a:spAutoFit/>
          </a:bodyPr>
          <a:lstStyle/>
          <a:p>
            <a:pPr algn="ctr"/>
            <a:r>
              <a:rPr lang="en-US" sz="2400" dirty="0">
                <a:solidFill>
                  <a:prstClr val="black"/>
                </a:solidFill>
                <a:latin typeface="Daytona Pro Condensed" panose="020B0506030503040204" pitchFamily="34" charset="0"/>
              </a:rPr>
              <a:t>(</a:t>
            </a:r>
            <a:r>
              <a:rPr lang="en-US" sz="2400" dirty="0" err="1">
                <a:solidFill>
                  <a:prstClr val="black"/>
                </a:solidFill>
                <a:latin typeface="Daytona Pro Condensed" panose="020B0506030503040204" pitchFamily="34" charset="0"/>
              </a:rPr>
              <a:t>gecoördineerde</a:t>
            </a:r>
            <a:r>
              <a:rPr lang="en-US" sz="2400" dirty="0">
                <a:solidFill>
                  <a:prstClr val="black"/>
                </a:solidFill>
                <a:latin typeface="Daytona Pro Condensed" panose="020B0506030503040204" pitchFamily="34" charset="0"/>
              </a:rPr>
              <a:t>) </a:t>
            </a:r>
            <a:r>
              <a:rPr lang="en-US" sz="2400" dirty="0" err="1">
                <a:solidFill>
                  <a:prstClr val="black"/>
                </a:solidFill>
                <a:latin typeface="Daytona Pro Condensed" panose="020B0506030503040204" pitchFamily="34" charset="0"/>
              </a:rPr>
              <a:t>uitvoeringscapaciteit</a:t>
            </a:r>
            <a:endParaRPr lang="x-none" sz="2400" dirty="0">
              <a:solidFill>
                <a:prstClr val="black"/>
              </a:solidFill>
              <a:latin typeface="Daytona Pro Condensed" panose="020B0506030503040204" pitchFamily="34" charset="0"/>
            </a:endParaRPr>
          </a:p>
        </p:txBody>
      </p:sp>
      <p:cxnSp>
        <p:nvCxnSpPr>
          <p:cNvPr id="10" name="Straight Arrow Connector 9">
            <a:extLst>
              <a:ext uri="{FF2B5EF4-FFF2-40B4-BE49-F238E27FC236}">
                <a16:creationId xmlns:a16="http://schemas.microsoft.com/office/drawing/2014/main" xmlns="" id="{271E043E-46AF-427F-9687-FFAD8931BAC7}"/>
              </a:ext>
            </a:extLst>
          </p:cNvPr>
          <p:cNvCxnSpPr/>
          <p:nvPr/>
        </p:nvCxnSpPr>
        <p:spPr>
          <a:xfrm flipV="1">
            <a:off x="2735796" y="3140968"/>
            <a:ext cx="0" cy="648072"/>
          </a:xfrm>
          <a:prstGeom prst="straightConnector1">
            <a:avLst/>
          </a:prstGeom>
          <a:ln w="73025">
            <a:tailEnd type="triangle"/>
          </a:ln>
        </p:spPr>
        <p:style>
          <a:lnRef idx="3">
            <a:schemeClr val="accent1"/>
          </a:lnRef>
          <a:fillRef idx="0">
            <a:schemeClr val="accent1"/>
          </a:fillRef>
          <a:effectRef idx="2">
            <a:schemeClr val="accent1"/>
          </a:effectRef>
          <a:fontRef idx="minor">
            <a:schemeClr val="tx1"/>
          </a:fontRef>
        </p:style>
      </p:cxnSp>
      <p:cxnSp>
        <p:nvCxnSpPr>
          <p:cNvPr id="11" name="Straight Arrow Connector 10">
            <a:extLst>
              <a:ext uri="{FF2B5EF4-FFF2-40B4-BE49-F238E27FC236}">
                <a16:creationId xmlns:a16="http://schemas.microsoft.com/office/drawing/2014/main" xmlns="" id="{9391FDD6-F79A-44D0-B993-2566733B1514}"/>
              </a:ext>
            </a:extLst>
          </p:cNvPr>
          <p:cNvCxnSpPr/>
          <p:nvPr/>
        </p:nvCxnSpPr>
        <p:spPr>
          <a:xfrm flipV="1">
            <a:off x="6575884" y="3140968"/>
            <a:ext cx="0" cy="648072"/>
          </a:xfrm>
          <a:prstGeom prst="straightConnector1">
            <a:avLst/>
          </a:prstGeom>
          <a:ln w="73025">
            <a:tailEnd type="triangle"/>
          </a:ln>
        </p:spPr>
        <p:style>
          <a:lnRef idx="3">
            <a:schemeClr val="accent1"/>
          </a:lnRef>
          <a:fillRef idx="0">
            <a:schemeClr val="accent1"/>
          </a:fillRef>
          <a:effectRef idx="2">
            <a:schemeClr val="accent1"/>
          </a:effectRef>
          <a:fontRef idx="minor">
            <a:schemeClr val="tx1"/>
          </a:fontRef>
        </p:style>
      </p:cxnSp>
      <p:pic>
        <p:nvPicPr>
          <p:cNvPr id="12" name="Picture 11">
            <a:extLst>
              <a:ext uri="{FF2B5EF4-FFF2-40B4-BE49-F238E27FC236}">
                <a16:creationId xmlns:a16="http://schemas.microsoft.com/office/drawing/2014/main" xmlns="" id="{707381B5-F480-4E63-9FC7-6AA5F05F09AE}"/>
              </a:ext>
            </a:extLst>
          </p:cNvPr>
          <p:cNvPicPr>
            <a:picLocks noChangeAspect="1"/>
          </p:cNvPicPr>
          <p:nvPr/>
        </p:nvPicPr>
        <p:blipFill>
          <a:blip r:embed="rId2"/>
          <a:stretch>
            <a:fillRect/>
          </a:stretch>
        </p:blipFill>
        <p:spPr>
          <a:xfrm>
            <a:off x="7236296" y="6093296"/>
            <a:ext cx="1639966" cy="518205"/>
          </a:xfrm>
          <a:prstGeom prst="rect">
            <a:avLst/>
          </a:prstGeom>
        </p:spPr>
      </p:pic>
      <p:sp>
        <p:nvSpPr>
          <p:cNvPr id="13" name="Arrow: Chevron 12">
            <a:extLst>
              <a:ext uri="{FF2B5EF4-FFF2-40B4-BE49-F238E27FC236}">
                <a16:creationId xmlns:a16="http://schemas.microsoft.com/office/drawing/2014/main" xmlns="" id="{E5734FA0-4CFE-408C-8C01-A2B6263FB062}"/>
              </a:ext>
            </a:extLst>
          </p:cNvPr>
          <p:cNvSpPr/>
          <p:nvPr/>
        </p:nvSpPr>
        <p:spPr>
          <a:xfrm>
            <a:off x="4565949" y="1959223"/>
            <a:ext cx="396044" cy="92333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a:solidFill>
                <a:prstClr val="black"/>
              </a:solidFill>
            </a:endParaRPr>
          </a:p>
        </p:txBody>
      </p:sp>
    </p:spTree>
    <p:extLst>
      <p:ext uri="{BB962C8B-B14F-4D97-AF65-F5344CB8AC3E}">
        <p14:creationId xmlns:p14="http://schemas.microsoft.com/office/powerpoint/2010/main" val="1467018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el 11"/>
          <p:cNvSpPr>
            <a:spLocks noGrp="1"/>
          </p:cNvSpPr>
          <p:nvPr>
            <p:ph type="title"/>
          </p:nvPr>
        </p:nvSpPr>
        <p:spPr/>
        <p:txBody>
          <a:bodyPr/>
          <a:lstStyle/>
          <a:p>
            <a:r>
              <a:rPr lang="nl-BE" dirty="0">
                <a:latin typeface="Daytona Pro Condensed" panose="020B0506030503040204" pitchFamily="34" charset="0"/>
              </a:rPr>
              <a:t>Capaciteit en organisatie</a:t>
            </a:r>
          </a:p>
        </p:txBody>
      </p:sp>
      <p:sp>
        <p:nvSpPr>
          <p:cNvPr id="13" name="Tijdelijke aanduiding voor inhoud 12"/>
          <p:cNvSpPr>
            <a:spLocks noGrp="1"/>
          </p:cNvSpPr>
          <p:nvPr>
            <p:ph idx="1"/>
          </p:nvPr>
        </p:nvSpPr>
        <p:spPr>
          <a:xfrm>
            <a:off x="457200" y="1556792"/>
            <a:ext cx="8229600" cy="4525963"/>
          </a:xfrm>
        </p:spPr>
        <p:txBody>
          <a:bodyPr/>
          <a:lstStyle/>
          <a:p>
            <a:r>
              <a:rPr lang="nl-BE" sz="2200" dirty="0">
                <a:latin typeface="Calibri Light" panose="020F0302020204030204" pitchFamily="34" charset="0"/>
                <a:cs typeface="Calibri Light" panose="020F0302020204030204" pitchFamily="34" charset="0"/>
              </a:rPr>
              <a:t>Bundelen van de capaciteit die op het regioniveau wordt ingezet (virtueel projectbureau)</a:t>
            </a:r>
          </a:p>
          <a:p>
            <a:endParaRPr lang="nl-BE" dirty="0"/>
          </a:p>
        </p:txBody>
      </p:sp>
      <p:pic>
        <p:nvPicPr>
          <p:cNvPr id="15" name="Picture 1">
            <a:extLst>
              <a:ext uri="{FF2B5EF4-FFF2-40B4-BE49-F238E27FC236}">
                <a16:creationId xmlns:a16="http://schemas.microsoft.com/office/drawing/2014/main" xmlns="" id="{195F9430-4A69-4868-85CB-4E205DBD86B3}"/>
              </a:ext>
            </a:extLst>
          </p:cNvPr>
          <p:cNvPicPr>
            <a:picLocks noChangeAspect="1"/>
          </p:cNvPicPr>
          <p:nvPr/>
        </p:nvPicPr>
        <p:blipFill>
          <a:blip r:embed="rId3" cstate="print"/>
          <a:stretch>
            <a:fillRect/>
          </a:stretch>
        </p:blipFill>
        <p:spPr>
          <a:xfrm>
            <a:off x="2303111" y="2276872"/>
            <a:ext cx="4537778" cy="4099254"/>
          </a:xfrm>
          <a:prstGeom prst="rect">
            <a:avLst/>
          </a:prstGeom>
        </p:spPr>
      </p:pic>
      <p:sp>
        <p:nvSpPr>
          <p:cNvPr id="3" name="Tijdelijke aanduiding voor dianummer 2"/>
          <p:cNvSpPr>
            <a:spLocks noGrp="1"/>
          </p:cNvSpPr>
          <p:nvPr>
            <p:ph type="sldNum" sz="quarter" idx="4"/>
          </p:nvPr>
        </p:nvSpPr>
        <p:spPr/>
        <p:txBody>
          <a:bodyPr/>
          <a:lstStyle/>
          <a:p>
            <a:fld id="{FC0FAA97-8A0B-4D79-8837-F10EB6F3CADB}" type="slidenum">
              <a:rPr lang="nl-BE" smtClean="0">
                <a:solidFill>
                  <a:prstClr val="black">
                    <a:tint val="75000"/>
                  </a:prstClr>
                </a:solidFill>
              </a:rPr>
              <a:pPr/>
              <a:t>54</a:t>
            </a:fld>
            <a:endParaRPr lang="nl-BE" dirty="0">
              <a:solidFill>
                <a:prstClr val="black">
                  <a:tint val="75000"/>
                </a:prstClr>
              </a:solidFill>
            </a:endParaRPr>
          </a:p>
        </p:txBody>
      </p:sp>
      <p:pic>
        <p:nvPicPr>
          <p:cNvPr id="7" name="Afbeelding 6"/>
          <p:cNvPicPr>
            <a:picLocks noChangeAspect="1"/>
          </p:cNvPicPr>
          <p:nvPr/>
        </p:nvPicPr>
        <p:blipFill>
          <a:blip r:embed="rId4"/>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3645422782"/>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3">
            <a:extLst>
              <a:ext uri="{FF2B5EF4-FFF2-40B4-BE49-F238E27FC236}">
                <a16:creationId xmlns:a16="http://schemas.microsoft.com/office/drawing/2014/main" xmlns="" id="{1F4A1035-D31B-42D7-919C-77F641D2A5AB}"/>
              </a:ext>
            </a:extLst>
          </p:cNvPr>
          <p:cNvPicPr>
            <a:picLocks noChangeAspect="1"/>
          </p:cNvPicPr>
          <p:nvPr/>
        </p:nvPicPr>
        <p:blipFill rotWithShape="1">
          <a:blip r:embed="rId3">
            <a:duotone>
              <a:schemeClr val="accent5">
                <a:shade val="45000"/>
                <a:satMod val="135000"/>
              </a:schemeClr>
              <a:prstClr val="white"/>
            </a:duotone>
            <a:extLst>
              <a:ext uri="{BEBA8EAE-BF5A-486C-A8C5-ECC9F3942E4B}">
                <a14:imgProps xmlns:a14="http://schemas.microsoft.com/office/drawing/2010/main">
                  <a14:imgLayer r:embed="rId4">
                    <a14:imgEffect>
                      <a14:sharpenSoften amount="-50000"/>
                    </a14:imgEffect>
                    <a14:imgEffect>
                      <a14:brightnessContrast contrast="20000"/>
                    </a14:imgEffect>
                  </a14:imgLayer>
                </a14:imgProps>
              </a:ext>
            </a:extLst>
          </a:blip>
          <a:srcRect l="15723" t="12050" r="11692" b="13531"/>
          <a:stretch/>
        </p:blipFill>
        <p:spPr>
          <a:xfrm>
            <a:off x="5292080" y="3933056"/>
            <a:ext cx="3776815" cy="2813743"/>
          </a:xfrm>
          <a:prstGeom prst="rect">
            <a:avLst/>
          </a:prstGeom>
        </p:spPr>
      </p:pic>
      <p:pic>
        <p:nvPicPr>
          <p:cNvPr id="4" name="Picture 3">
            <a:extLst>
              <a:ext uri="{FF2B5EF4-FFF2-40B4-BE49-F238E27FC236}">
                <a16:creationId xmlns:a16="http://schemas.microsoft.com/office/drawing/2014/main" xmlns="" id="{3273836D-FCE6-463D-9B43-6D9C609D0CBF}"/>
              </a:ext>
            </a:extLst>
          </p:cNvPr>
          <p:cNvPicPr>
            <a:picLocks noChangeAspect="1"/>
          </p:cNvPicPr>
          <p:nvPr/>
        </p:nvPicPr>
        <p:blipFill>
          <a:blip r:embed="rId5" cstate="print"/>
          <a:stretch>
            <a:fillRect/>
          </a:stretch>
        </p:blipFill>
        <p:spPr>
          <a:xfrm>
            <a:off x="2051720" y="2708920"/>
            <a:ext cx="4619960" cy="3269074"/>
          </a:xfrm>
          <a:prstGeom prst="rect">
            <a:avLst/>
          </a:prstGeom>
        </p:spPr>
      </p:pic>
      <p:sp>
        <p:nvSpPr>
          <p:cNvPr id="2" name="Titel 1"/>
          <p:cNvSpPr>
            <a:spLocks noGrp="1"/>
          </p:cNvSpPr>
          <p:nvPr>
            <p:ph type="title"/>
          </p:nvPr>
        </p:nvSpPr>
        <p:spPr/>
        <p:txBody>
          <a:bodyPr/>
          <a:lstStyle/>
          <a:p>
            <a:r>
              <a:rPr lang="nl-BE" dirty="0">
                <a:latin typeface="Daytona Pro Condensed" panose="020B0506030503040204" pitchFamily="34" charset="0"/>
              </a:rPr>
              <a:t>Capaciteit en organisatie</a:t>
            </a:r>
          </a:p>
        </p:txBody>
      </p:sp>
      <p:sp>
        <p:nvSpPr>
          <p:cNvPr id="5" name="Tijdelijke aanduiding voor inhoud 4"/>
          <p:cNvSpPr>
            <a:spLocks noGrp="1"/>
          </p:cNvSpPr>
          <p:nvPr>
            <p:ph idx="1"/>
          </p:nvPr>
        </p:nvSpPr>
        <p:spPr>
          <a:xfrm>
            <a:off x="457200" y="1600201"/>
            <a:ext cx="8229600" cy="1324744"/>
          </a:xfrm>
        </p:spPr>
        <p:txBody>
          <a:bodyPr/>
          <a:lstStyle/>
          <a:p>
            <a:r>
              <a:rPr lang="nl-BE" sz="2200" dirty="0">
                <a:latin typeface="Calibri Light" panose="020F0302020204030204" pitchFamily="34" charset="0"/>
                <a:cs typeface="Calibri Light" panose="020F0302020204030204" pitchFamily="34" charset="0"/>
              </a:rPr>
              <a:t>Maatwerk per regio mogelijk</a:t>
            </a:r>
          </a:p>
          <a:p>
            <a:r>
              <a:rPr lang="nl-BE" sz="2200" dirty="0">
                <a:latin typeface="Calibri Light" panose="020F0302020204030204" pitchFamily="34" charset="0"/>
                <a:cs typeface="Calibri Light" panose="020F0302020204030204" pitchFamily="34" charset="0"/>
              </a:rPr>
              <a:t>Verschillende snelheden per regio mogelijk</a:t>
            </a:r>
          </a:p>
          <a:p>
            <a:pPr marL="0" indent="0">
              <a:buNone/>
            </a:pPr>
            <a:endParaRPr lang="nl-BE" dirty="0"/>
          </a:p>
        </p:txBody>
      </p:sp>
      <p:sp>
        <p:nvSpPr>
          <p:cNvPr id="7" name="Tijdelijke aanduiding voor dianummer 6"/>
          <p:cNvSpPr>
            <a:spLocks noGrp="1"/>
          </p:cNvSpPr>
          <p:nvPr>
            <p:ph type="sldNum" sz="quarter" idx="4"/>
          </p:nvPr>
        </p:nvSpPr>
        <p:spPr/>
        <p:txBody>
          <a:bodyPr/>
          <a:lstStyle/>
          <a:p>
            <a:fld id="{FC0FAA97-8A0B-4D79-8837-F10EB6F3CADB}" type="slidenum">
              <a:rPr lang="nl-BE" smtClean="0">
                <a:solidFill>
                  <a:prstClr val="black">
                    <a:tint val="75000"/>
                  </a:prstClr>
                </a:solidFill>
              </a:rPr>
              <a:pPr/>
              <a:t>55</a:t>
            </a:fld>
            <a:endParaRPr lang="nl-BE" dirty="0">
              <a:solidFill>
                <a:prstClr val="black">
                  <a:tint val="75000"/>
                </a:prstClr>
              </a:solidFill>
            </a:endParaRPr>
          </a:p>
        </p:txBody>
      </p:sp>
      <p:pic>
        <p:nvPicPr>
          <p:cNvPr id="9" name="Afbeelding 8"/>
          <p:cNvPicPr>
            <a:picLocks noChangeAspect="1"/>
          </p:cNvPicPr>
          <p:nvPr/>
        </p:nvPicPr>
        <p:blipFill>
          <a:blip r:embed="rId6"/>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3820749802"/>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3">
            <a:extLst>
              <a:ext uri="{FF2B5EF4-FFF2-40B4-BE49-F238E27FC236}">
                <a16:creationId xmlns:a16="http://schemas.microsoft.com/office/drawing/2014/main" xmlns="" id="{1F4A1035-D31B-42D7-919C-77F641D2A5AB}"/>
              </a:ext>
            </a:extLst>
          </p:cNvPr>
          <p:cNvPicPr>
            <a:picLocks noChangeAspect="1"/>
          </p:cNvPicPr>
          <p:nvPr/>
        </p:nvPicPr>
        <p:blipFill rotWithShape="1">
          <a:blip r:embed="rId3">
            <a:duotone>
              <a:schemeClr val="accent5">
                <a:shade val="45000"/>
                <a:satMod val="135000"/>
              </a:schemeClr>
              <a:prstClr val="white"/>
            </a:duotone>
            <a:extLst>
              <a:ext uri="{BEBA8EAE-BF5A-486C-A8C5-ECC9F3942E4B}">
                <a14:imgProps xmlns:a14="http://schemas.microsoft.com/office/drawing/2010/main">
                  <a14:imgLayer r:embed="rId4">
                    <a14:imgEffect>
                      <a14:sharpenSoften amount="-50000"/>
                    </a14:imgEffect>
                    <a14:imgEffect>
                      <a14:brightnessContrast contrast="20000"/>
                    </a14:imgEffect>
                  </a14:imgLayer>
                </a14:imgProps>
              </a:ext>
            </a:extLst>
          </a:blip>
          <a:srcRect l="15723" t="12050" r="11692" b="13531"/>
          <a:stretch/>
        </p:blipFill>
        <p:spPr>
          <a:xfrm>
            <a:off x="4355976" y="3235655"/>
            <a:ext cx="4712919" cy="3511144"/>
          </a:xfrm>
          <a:prstGeom prst="rect">
            <a:avLst/>
          </a:prstGeom>
        </p:spPr>
      </p:pic>
      <p:sp>
        <p:nvSpPr>
          <p:cNvPr id="2" name="Titel 1"/>
          <p:cNvSpPr>
            <a:spLocks noGrp="1"/>
          </p:cNvSpPr>
          <p:nvPr>
            <p:ph type="title"/>
          </p:nvPr>
        </p:nvSpPr>
        <p:spPr/>
        <p:txBody>
          <a:bodyPr/>
          <a:lstStyle/>
          <a:p>
            <a:r>
              <a:rPr lang="nl-BE" dirty="0">
                <a:latin typeface="Daytona Pro Condensed" panose="020B0506030503040204" pitchFamily="34" charset="0"/>
              </a:rPr>
              <a:t>Capaciteit en organisatie</a:t>
            </a:r>
          </a:p>
        </p:txBody>
      </p:sp>
      <p:sp>
        <p:nvSpPr>
          <p:cNvPr id="4" name="Tijdelijke aanduiding voor inhoud 3"/>
          <p:cNvSpPr>
            <a:spLocks noGrp="1"/>
          </p:cNvSpPr>
          <p:nvPr>
            <p:ph idx="1"/>
          </p:nvPr>
        </p:nvSpPr>
        <p:spPr>
          <a:xfrm>
            <a:off x="457200" y="1600201"/>
            <a:ext cx="8229600" cy="3917032"/>
          </a:xfrm>
        </p:spPr>
        <p:txBody>
          <a:bodyPr>
            <a:normAutofit lnSpcReduction="10000"/>
          </a:bodyPr>
          <a:lstStyle/>
          <a:p>
            <a:pPr marL="342900" indent="-342900"/>
            <a:r>
              <a:rPr lang="en-US" sz="2200" dirty="0" err="1">
                <a:latin typeface="Calibri Light" panose="020F0302020204030204" pitchFamily="34" charset="0"/>
                <a:cs typeface="Calibri Light" panose="020F0302020204030204" pitchFamily="34" charset="0"/>
              </a:rPr>
              <a:t>Capaciteit</a:t>
            </a:r>
            <a:r>
              <a:rPr lang="en-US" sz="2200" dirty="0">
                <a:latin typeface="Calibri Light" panose="020F0302020204030204" pitchFamily="34" charset="0"/>
                <a:cs typeface="Calibri Light" panose="020F0302020204030204" pitchFamily="34" charset="0"/>
              </a:rPr>
              <a:t> die </a:t>
            </a:r>
            <a:r>
              <a:rPr lang="en-US" sz="2200" dirty="0" err="1">
                <a:latin typeface="Calibri Light" panose="020F0302020204030204" pitchFamily="34" charset="0"/>
                <a:cs typeface="Calibri Light" panose="020F0302020204030204" pitchFamily="34" charset="0"/>
              </a:rPr>
              <a:t>beschikbaar</a:t>
            </a:r>
            <a:r>
              <a:rPr lang="en-US" sz="2200" dirty="0">
                <a:latin typeface="Calibri Light" panose="020F0302020204030204" pitchFamily="34" charset="0"/>
                <a:cs typeface="Calibri Light" panose="020F0302020204030204" pitchFamily="34" charset="0"/>
              </a:rPr>
              <a:t> is op het provincial </a:t>
            </a:r>
            <a:r>
              <a:rPr lang="en-US" sz="2200" dirty="0" err="1">
                <a:latin typeface="Calibri Light" panose="020F0302020204030204" pitchFamily="34" charset="0"/>
                <a:cs typeface="Calibri Light" panose="020F0302020204030204" pitchFamily="34" charset="0"/>
              </a:rPr>
              <a:t>niveau</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inzetten</a:t>
            </a:r>
            <a:r>
              <a:rPr lang="en-US" sz="2200" dirty="0">
                <a:latin typeface="Calibri Light" panose="020F0302020204030204" pitchFamily="34" charset="0"/>
                <a:cs typeface="Calibri Light" panose="020F0302020204030204" pitchFamily="34" charset="0"/>
              </a:rPr>
              <a:t>.  </a:t>
            </a:r>
            <a:br>
              <a:rPr lang="en-US" sz="2200" dirty="0">
                <a:latin typeface="Calibri Light" panose="020F0302020204030204" pitchFamily="34" charset="0"/>
                <a:cs typeface="Calibri Light" panose="020F0302020204030204" pitchFamily="34" charset="0"/>
              </a:rPr>
            </a:br>
            <a:r>
              <a:rPr lang="en-US" sz="2200" dirty="0" err="1">
                <a:latin typeface="Calibri Light" panose="020F0302020204030204" pitchFamily="34" charset="0"/>
                <a:cs typeface="Calibri Light" panose="020F0302020204030204" pitchFamily="34" charset="0"/>
              </a:rPr>
              <a:t>Wel</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vragen</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bij</a:t>
            </a:r>
            <a:r>
              <a:rPr lang="en-US" sz="2200" dirty="0">
                <a:latin typeface="Calibri Light" panose="020F0302020204030204" pitchFamily="34" charset="0"/>
                <a:cs typeface="Calibri Light" panose="020F0302020204030204" pitchFamily="34" charset="0"/>
              </a:rPr>
              <a:t> de </a:t>
            </a:r>
            <a:r>
              <a:rPr lang="en-US" sz="2200" dirty="0" err="1">
                <a:latin typeface="Calibri Light" panose="020F0302020204030204" pitchFamily="34" charset="0"/>
                <a:cs typeface="Calibri Light" panose="020F0302020204030204" pitchFamily="34" charset="0"/>
              </a:rPr>
              <a:t>additionaliteit</a:t>
            </a:r>
            <a:r>
              <a:rPr lang="en-US" sz="2200" dirty="0">
                <a:latin typeface="Calibri Light" panose="020F0302020204030204" pitchFamily="34" charset="0"/>
                <a:cs typeface="Calibri Light" panose="020F0302020204030204" pitchFamily="34" charset="0"/>
              </a:rPr>
              <a:t> van de </a:t>
            </a:r>
            <a:r>
              <a:rPr lang="en-US" sz="2200" dirty="0" err="1">
                <a:latin typeface="Calibri Light" panose="020F0302020204030204" pitchFamily="34" charset="0"/>
                <a:cs typeface="Calibri Light" panose="020F0302020204030204" pitchFamily="34" charset="0"/>
              </a:rPr>
              <a:t>provincie</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als</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politiek</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bestuur</a:t>
            </a:r>
            <a:r>
              <a:rPr lang="en-US" sz="2200" dirty="0">
                <a:latin typeface="Calibri Light" panose="020F0302020204030204" pitchFamily="34" charset="0"/>
                <a:cs typeface="Calibri Light" panose="020F0302020204030204" pitchFamily="34" charset="0"/>
              </a:rPr>
              <a:t> </a:t>
            </a:r>
          </a:p>
          <a:p>
            <a:pPr marL="0" indent="0">
              <a:buNone/>
            </a:pPr>
            <a:endParaRPr lang="en-US" sz="2200" dirty="0">
              <a:latin typeface="Calibri Light" panose="020F0302020204030204" pitchFamily="34" charset="0"/>
              <a:cs typeface="Calibri Light" panose="020F0302020204030204" pitchFamily="34" charset="0"/>
            </a:endParaRPr>
          </a:p>
          <a:p>
            <a:pPr marL="342900" indent="-342900"/>
            <a:r>
              <a:rPr lang="en-US" sz="2200" dirty="0" err="1">
                <a:latin typeface="Calibri Light" panose="020F0302020204030204" pitchFamily="34" charset="0"/>
                <a:cs typeface="Calibri Light" panose="020F0302020204030204" pitchFamily="34" charset="0"/>
              </a:rPr>
              <a:t>Huidige</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streekintercommunales</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als</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onderhandelingspartner</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en</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uitvoeringsinstrument</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waardevol</a:t>
            </a:r>
            <a:r>
              <a:rPr lang="en-US" sz="2200" dirty="0">
                <a:latin typeface="Calibri Light" panose="020F0302020204030204" pitchFamily="34" charset="0"/>
                <a:cs typeface="Calibri Light" panose="020F0302020204030204" pitchFamily="34" charset="0"/>
              </a:rPr>
              <a:t>, maar </a:t>
            </a:r>
            <a:r>
              <a:rPr lang="en-US" sz="2200" dirty="0" err="1">
                <a:latin typeface="Calibri Light" panose="020F0302020204030204" pitchFamily="34" charset="0"/>
                <a:cs typeface="Calibri Light" panose="020F0302020204030204" pitchFamily="34" charset="0"/>
              </a:rPr>
              <a:t>onvoldoende</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interbestuurlijk</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als</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programmahouder</a:t>
            </a:r>
            <a:endParaRPr lang="en-US" sz="2200" dirty="0">
              <a:latin typeface="Calibri Light" panose="020F0302020204030204" pitchFamily="34" charset="0"/>
              <a:cs typeface="Calibri Light" panose="020F0302020204030204" pitchFamily="34" charset="0"/>
            </a:endParaRPr>
          </a:p>
          <a:p>
            <a:pPr marL="342900" indent="-342900"/>
            <a:endParaRPr lang="en-US" sz="2200" dirty="0">
              <a:latin typeface="Calibri Light" panose="020F0302020204030204" pitchFamily="34" charset="0"/>
              <a:cs typeface="Calibri Light" panose="020F0302020204030204" pitchFamily="34" charset="0"/>
            </a:endParaRPr>
          </a:p>
          <a:p>
            <a:pPr marL="342900" indent="-342900"/>
            <a:r>
              <a:rPr lang="en-US" sz="2200" dirty="0" err="1">
                <a:latin typeface="Calibri Light" panose="020F0302020204030204" pitchFamily="34" charset="0"/>
                <a:cs typeface="Calibri Light" panose="020F0302020204030204" pitchFamily="34" charset="0"/>
              </a:rPr>
              <a:t>Geen</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nieuwe</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bestuurslaag</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wel</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een</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interbestuurlijk</a:t>
            </a:r>
            <a:r>
              <a:rPr lang="en-US" sz="2200" dirty="0">
                <a:latin typeface="Calibri Light" panose="020F0302020204030204" pitchFamily="34" charset="0"/>
                <a:cs typeface="Calibri Light" panose="020F0302020204030204" pitchFamily="34" charset="0"/>
              </a:rPr>
              <a:t> forum.  </a:t>
            </a:r>
            <a:r>
              <a:rPr lang="en-US" sz="2200" dirty="0" err="1">
                <a:latin typeface="Calibri Light" panose="020F0302020204030204" pitchFamily="34" charset="0"/>
                <a:cs typeface="Calibri Light" panose="020F0302020204030204" pitchFamily="34" charset="0"/>
              </a:rPr>
              <a:t>Vervoerregio</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als</a:t>
            </a:r>
            <a:r>
              <a:rPr lang="en-US" sz="2200" dirty="0">
                <a:latin typeface="Calibri Light" panose="020F0302020204030204" pitchFamily="34" charset="0"/>
                <a:cs typeface="Calibri Light" panose="020F0302020204030204" pitchFamily="34" charset="0"/>
              </a:rPr>
              <a:t> prototype</a:t>
            </a:r>
          </a:p>
          <a:p>
            <a:pPr marL="342900" indent="-342900"/>
            <a:endParaRPr lang="en-US" sz="2200" dirty="0">
              <a:latin typeface="Calibri Light" panose="020F0302020204030204" pitchFamily="34" charset="0"/>
              <a:cs typeface="Calibri Light" panose="020F0302020204030204" pitchFamily="34" charset="0"/>
            </a:endParaRPr>
          </a:p>
          <a:p>
            <a:pPr marL="342900" indent="-342900"/>
            <a:r>
              <a:rPr lang="en-US" sz="2200" dirty="0" err="1">
                <a:latin typeface="Calibri Light" panose="020F0302020204030204" pitchFamily="34" charset="0"/>
                <a:cs typeface="Calibri Light" panose="020F0302020204030204" pitchFamily="34" charset="0"/>
              </a:rPr>
              <a:t>Figuur</a:t>
            </a:r>
            <a:r>
              <a:rPr lang="en-US" sz="2200" dirty="0">
                <a:latin typeface="Calibri Light" panose="020F0302020204030204" pitchFamily="34" charset="0"/>
                <a:cs typeface="Calibri Light" panose="020F0302020204030204" pitchFamily="34" charset="0"/>
              </a:rPr>
              <a:t> van de </a:t>
            </a:r>
            <a:r>
              <a:rPr lang="en-US" sz="2200" dirty="0" err="1">
                <a:latin typeface="Calibri Light" panose="020F0302020204030204" pitchFamily="34" charset="0"/>
                <a:cs typeface="Calibri Light" panose="020F0302020204030204" pitchFamily="34" charset="0"/>
              </a:rPr>
              <a:t>gouverneur</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als</a:t>
            </a:r>
            <a:r>
              <a:rPr lang="en-US" sz="2200" dirty="0">
                <a:latin typeface="Calibri Light" panose="020F0302020204030204" pitchFamily="34" charset="0"/>
                <a:cs typeface="Calibri Light" panose="020F0302020204030204" pitchFamily="34" charset="0"/>
              </a:rPr>
              <a:t> </a:t>
            </a:r>
            <a:r>
              <a:rPr lang="en-US" sz="2200" dirty="0" err="1">
                <a:latin typeface="Calibri Light" panose="020F0302020204030204" pitchFamily="34" charset="0"/>
                <a:cs typeface="Calibri Light" panose="020F0302020204030204" pitchFamily="34" charset="0"/>
              </a:rPr>
              <a:t>programmahouder</a:t>
            </a:r>
            <a:r>
              <a:rPr lang="en-US" sz="2200" dirty="0">
                <a:latin typeface="Calibri Light" panose="020F0302020204030204" pitchFamily="34" charset="0"/>
                <a:cs typeface="Calibri Light" panose="020F0302020204030204" pitchFamily="34" charset="0"/>
              </a:rPr>
              <a:t>?</a:t>
            </a:r>
          </a:p>
          <a:p>
            <a:endParaRPr lang="nl-BE" dirty="0"/>
          </a:p>
        </p:txBody>
      </p:sp>
      <p:sp>
        <p:nvSpPr>
          <p:cNvPr id="7" name="Tijdelijke aanduiding voor dianummer 6"/>
          <p:cNvSpPr>
            <a:spLocks noGrp="1"/>
          </p:cNvSpPr>
          <p:nvPr>
            <p:ph type="sldNum" sz="quarter" idx="4"/>
          </p:nvPr>
        </p:nvSpPr>
        <p:spPr/>
        <p:txBody>
          <a:bodyPr/>
          <a:lstStyle/>
          <a:p>
            <a:fld id="{FC0FAA97-8A0B-4D79-8837-F10EB6F3CADB}" type="slidenum">
              <a:rPr lang="nl-BE" smtClean="0">
                <a:solidFill>
                  <a:prstClr val="black">
                    <a:tint val="75000"/>
                  </a:prstClr>
                </a:solidFill>
              </a:rPr>
              <a:pPr/>
              <a:t>56</a:t>
            </a:fld>
            <a:endParaRPr lang="nl-BE" dirty="0">
              <a:solidFill>
                <a:prstClr val="black">
                  <a:tint val="75000"/>
                </a:prstClr>
              </a:solidFill>
            </a:endParaRPr>
          </a:p>
        </p:txBody>
      </p:sp>
      <p:pic>
        <p:nvPicPr>
          <p:cNvPr id="8" name="Afbeelding 7"/>
          <p:cNvPicPr>
            <a:picLocks noChangeAspect="1"/>
          </p:cNvPicPr>
          <p:nvPr/>
        </p:nvPicPr>
        <p:blipFill>
          <a:blip r:embed="rId5"/>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1212880868"/>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3">
            <a:extLst>
              <a:ext uri="{FF2B5EF4-FFF2-40B4-BE49-F238E27FC236}">
                <a16:creationId xmlns:a16="http://schemas.microsoft.com/office/drawing/2014/main" xmlns="" id="{1F4A1035-D31B-42D7-919C-77F641D2A5AB}"/>
              </a:ext>
            </a:extLst>
          </p:cNvPr>
          <p:cNvPicPr>
            <a:picLocks noChangeAspect="1"/>
          </p:cNvPicPr>
          <p:nvPr/>
        </p:nvPicPr>
        <p:blipFill rotWithShape="1">
          <a:blip r:embed="rId2">
            <a:duotone>
              <a:schemeClr val="accent5">
                <a:shade val="45000"/>
                <a:satMod val="135000"/>
              </a:schemeClr>
              <a:prstClr val="white"/>
            </a:duotone>
            <a:extLst>
              <a:ext uri="{BEBA8EAE-BF5A-486C-A8C5-ECC9F3942E4B}">
                <a14:imgProps xmlns:a14="http://schemas.microsoft.com/office/drawing/2010/main">
                  <a14:imgLayer r:embed="rId3">
                    <a14:imgEffect>
                      <a14:sharpenSoften amount="-50000"/>
                    </a14:imgEffect>
                    <a14:imgEffect>
                      <a14:brightnessContrast contrast="20000"/>
                    </a14:imgEffect>
                  </a14:imgLayer>
                </a14:imgProps>
              </a:ext>
            </a:extLst>
          </a:blip>
          <a:srcRect l="15723" t="12050" r="11692" b="13531"/>
          <a:stretch/>
        </p:blipFill>
        <p:spPr>
          <a:xfrm>
            <a:off x="4283968" y="3182008"/>
            <a:ext cx="4784927" cy="3564791"/>
          </a:xfrm>
          <a:prstGeom prst="rect">
            <a:avLst/>
          </a:prstGeom>
        </p:spPr>
      </p:pic>
      <p:sp>
        <p:nvSpPr>
          <p:cNvPr id="2" name="Titel 1"/>
          <p:cNvSpPr>
            <a:spLocks noGrp="1"/>
          </p:cNvSpPr>
          <p:nvPr>
            <p:ph type="title"/>
          </p:nvPr>
        </p:nvSpPr>
        <p:spPr/>
        <p:txBody>
          <a:bodyPr/>
          <a:lstStyle/>
          <a:p>
            <a:r>
              <a:rPr lang="nl-BE" dirty="0">
                <a:latin typeface="Daytona Pro Condensed" panose="020B0506030503040204" pitchFamily="34" charset="0"/>
              </a:rPr>
              <a:t>Capaciteit en organisatie</a:t>
            </a:r>
          </a:p>
        </p:txBody>
      </p:sp>
      <p:sp>
        <p:nvSpPr>
          <p:cNvPr id="4" name="Tijdelijke aanduiding voor inhoud 3"/>
          <p:cNvSpPr>
            <a:spLocks noGrp="1"/>
          </p:cNvSpPr>
          <p:nvPr>
            <p:ph idx="1"/>
          </p:nvPr>
        </p:nvSpPr>
        <p:spPr/>
        <p:txBody>
          <a:bodyPr>
            <a:normAutofit/>
          </a:bodyPr>
          <a:lstStyle/>
          <a:p>
            <a:pPr marL="342900" indent="-342900"/>
            <a:r>
              <a:rPr lang="nl-BE" sz="2200" dirty="0">
                <a:latin typeface="Calibri Light" panose="020F0302020204030204" pitchFamily="34" charset="0"/>
                <a:cs typeface="Calibri Light" panose="020F0302020204030204" pitchFamily="34" charset="0"/>
              </a:rPr>
              <a:t>Het private veld niet vergeten</a:t>
            </a:r>
            <a:br>
              <a:rPr lang="nl-BE" sz="2200" dirty="0">
                <a:latin typeface="Calibri Light" panose="020F0302020204030204" pitchFamily="34" charset="0"/>
                <a:cs typeface="Calibri Light" panose="020F0302020204030204" pitchFamily="34" charset="0"/>
              </a:rPr>
            </a:br>
            <a:r>
              <a:rPr lang="nl-BE" sz="2200" dirty="0">
                <a:latin typeface="Calibri Light" panose="020F0302020204030204" pitchFamily="34" charset="0"/>
                <a:cs typeface="Calibri Light" panose="020F0302020204030204" pitchFamily="34" charset="0"/>
              </a:rPr>
              <a:t>(voorbeeld: vervoersregio’s)</a:t>
            </a:r>
          </a:p>
          <a:p>
            <a:pPr marL="342900" indent="-342900"/>
            <a:r>
              <a:rPr lang="nl-BE" sz="2200" dirty="0">
                <a:latin typeface="Calibri Light" panose="020F0302020204030204" pitchFamily="34" charset="0"/>
                <a:cs typeface="Calibri Light" panose="020F0302020204030204" pitchFamily="34" charset="0"/>
              </a:rPr>
              <a:t>Ketensamenwerking vergt sterke kettingen (VL / lokaal)</a:t>
            </a:r>
          </a:p>
          <a:p>
            <a:pPr marL="800100" lvl="1" indent="-342900"/>
            <a:r>
              <a:rPr lang="nl-BE" sz="2200" dirty="0">
                <a:latin typeface="Calibri Light" panose="020F0302020204030204" pitchFamily="34" charset="0"/>
                <a:cs typeface="Calibri Light" panose="020F0302020204030204" pitchFamily="34" charset="0"/>
              </a:rPr>
              <a:t>Instrument voor betere coördinatie van de Vlaamse overheid, in het bijzonder tussen Mobiliteit en Omgeving</a:t>
            </a:r>
          </a:p>
          <a:p>
            <a:pPr marL="800100" lvl="1" indent="-342900"/>
            <a:r>
              <a:rPr lang="nl-BE" sz="2200" dirty="0">
                <a:latin typeface="Calibri Light" panose="020F0302020204030204" pitchFamily="34" charset="0"/>
                <a:cs typeface="Calibri Light" panose="020F0302020204030204" pitchFamily="34" charset="0"/>
              </a:rPr>
              <a:t>Basiscapaciteit op lokaal niveau</a:t>
            </a:r>
          </a:p>
          <a:p>
            <a:pPr marL="342900" indent="-342900"/>
            <a:r>
              <a:rPr lang="nl-BE" sz="2200" dirty="0">
                <a:latin typeface="Calibri Light" panose="020F0302020204030204" pitchFamily="34" charset="0"/>
                <a:cs typeface="Calibri Light" panose="020F0302020204030204" pitchFamily="34" charset="0"/>
              </a:rPr>
              <a:t>Regio’s als kader voor schaalvergroting</a:t>
            </a:r>
          </a:p>
          <a:p>
            <a:endParaRPr lang="nl-BE" dirty="0"/>
          </a:p>
        </p:txBody>
      </p:sp>
      <p:sp>
        <p:nvSpPr>
          <p:cNvPr id="7" name="Tijdelijke aanduiding voor dianummer 6"/>
          <p:cNvSpPr>
            <a:spLocks noGrp="1"/>
          </p:cNvSpPr>
          <p:nvPr>
            <p:ph type="sldNum" sz="quarter" idx="4"/>
          </p:nvPr>
        </p:nvSpPr>
        <p:spPr/>
        <p:txBody>
          <a:bodyPr/>
          <a:lstStyle/>
          <a:p>
            <a:fld id="{FC0FAA97-8A0B-4D79-8837-F10EB6F3CADB}" type="slidenum">
              <a:rPr lang="nl-BE" smtClean="0">
                <a:solidFill>
                  <a:prstClr val="black">
                    <a:tint val="75000"/>
                  </a:prstClr>
                </a:solidFill>
              </a:rPr>
              <a:pPr/>
              <a:t>57</a:t>
            </a:fld>
            <a:endParaRPr lang="nl-BE" dirty="0">
              <a:solidFill>
                <a:prstClr val="black">
                  <a:tint val="75000"/>
                </a:prstClr>
              </a:solidFill>
            </a:endParaRPr>
          </a:p>
        </p:txBody>
      </p:sp>
      <p:pic>
        <p:nvPicPr>
          <p:cNvPr id="8" name="Afbeelding 7"/>
          <p:cNvPicPr>
            <a:picLocks noChangeAspect="1"/>
          </p:cNvPicPr>
          <p:nvPr/>
        </p:nvPicPr>
        <p:blipFill>
          <a:blip r:embed="rId4"/>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117310738"/>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3">
            <a:extLst>
              <a:ext uri="{FF2B5EF4-FFF2-40B4-BE49-F238E27FC236}">
                <a16:creationId xmlns:a16="http://schemas.microsoft.com/office/drawing/2014/main" xmlns="" id="{1F4A1035-D31B-42D7-919C-77F641D2A5AB}"/>
              </a:ext>
            </a:extLst>
          </p:cNvPr>
          <p:cNvPicPr>
            <a:picLocks noChangeAspect="1"/>
          </p:cNvPicPr>
          <p:nvPr/>
        </p:nvPicPr>
        <p:blipFill rotWithShape="1">
          <a:blip r:embed="rId3">
            <a:duotone>
              <a:schemeClr val="accent5">
                <a:shade val="45000"/>
                <a:satMod val="135000"/>
              </a:schemeClr>
              <a:prstClr val="white"/>
            </a:duotone>
            <a:extLst>
              <a:ext uri="{BEBA8EAE-BF5A-486C-A8C5-ECC9F3942E4B}">
                <a14:imgProps xmlns:a14="http://schemas.microsoft.com/office/drawing/2010/main">
                  <a14:imgLayer r:embed="rId4">
                    <a14:imgEffect>
                      <a14:sharpenSoften amount="-50000"/>
                    </a14:imgEffect>
                    <a14:imgEffect>
                      <a14:brightnessContrast contrast="20000"/>
                    </a14:imgEffect>
                  </a14:imgLayer>
                </a14:imgProps>
              </a:ext>
            </a:extLst>
          </a:blip>
          <a:srcRect l="15723" t="12050" r="11692" b="13531"/>
          <a:stretch/>
        </p:blipFill>
        <p:spPr>
          <a:xfrm>
            <a:off x="3851920" y="2860132"/>
            <a:ext cx="5216975" cy="3886668"/>
          </a:xfrm>
          <a:prstGeom prst="rect">
            <a:avLst/>
          </a:prstGeom>
        </p:spPr>
      </p:pic>
      <p:sp>
        <p:nvSpPr>
          <p:cNvPr id="2" name="Titel 1"/>
          <p:cNvSpPr>
            <a:spLocks noGrp="1"/>
          </p:cNvSpPr>
          <p:nvPr>
            <p:ph type="title"/>
          </p:nvPr>
        </p:nvSpPr>
        <p:spPr/>
        <p:txBody>
          <a:bodyPr/>
          <a:lstStyle/>
          <a:p>
            <a:r>
              <a:rPr lang="nl-BE" dirty="0">
                <a:latin typeface="Daytona Pro Condensed" panose="020B0506030503040204" pitchFamily="34" charset="0"/>
              </a:rPr>
              <a:t>Instrumenten</a:t>
            </a:r>
          </a:p>
        </p:txBody>
      </p:sp>
      <p:sp>
        <p:nvSpPr>
          <p:cNvPr id="4" name="Tijdelijke aanduiding voor inhoud 3"/>
          <p:cNvSpPr>
            <a:spLocks noGrp="1"/>
          </p:cNvSpPr>
          <p:nvPr>
            <p:ph idx="1"/>
          </p:nvPr>
        </p:nvSpPr>
        <p:spPr/>
        <p:txBody>
          <a:bodyPr/>
          <a:lstStyle/>
          <a:p>
            <a:pPr marL="342900" indent="-342900"/>
            <a:r>
              <a:rPr lang="nl-BE" sz="2400" dirty="0">
                <a:latin typeface="Calibri Light" panose="020F0302020204030204" pitchFamily="34" charset="0"/>
                <a:cs typeface="Calibri Light" panose="020F0302020204030204" pitchFamily="34" charset="0"/>
              </a:rPr>
              <a:t>Er bestaan al heel wat instrumenten (instrumentenkoffer)</a:t>
            </a:r>
          </a:p>
          <a:p>
            <a:pPr lvl="0"/>
            <a:r>
              <a:rPr lang="nl-BE" sz="2400" dirty="0">
                <a:solidFill>
                  <a:prstClr val="black"/>
                </a:solidFill>
                <a:latin typeface="Calibri Light" panose="020F0302020204030204" pitchFamily="34" charset="0"/>
                <a:cs typeface="Calibri Light" panose="020F0302020204030204" pitchFamily="34" charset="0"/>
              </a:rPr>
              <a:t>Bijsturing van instrumenten</a:t>
            </a:r>
          </a:p>
          <a:p>
            <a:pPr lvl="1" indent="-342900"/>
            <a:r>
              <a:rPr lang="nl-BE" sz="2400" dirty="0">
                <a:solidFill>
                  <a:prstClr val="black"/>
                </a:solidFill>
                <a:latin typeface="Calibri Light" panose="020F0302020204030204" pitchFamily="34" charset="0"/>
                <a:cs typeface="Calibri Light" panose="020F0302020204030204" pitchFamily="34" charset="0"/>
              </a:rPr>
              <a:t>bv. MER</a:t>
            </a:r>
          </a:p>
          <a:p>
            <a:pPr lvl="1" indent="-342900"/>
            <a:r>
              <a:rPr lang="nl-BE" sz="2400" dirty="0">
                <a:solidFill>
                  <a:prstClr val="black"/>
                </a:solidFill>
                <a:latin typeface="Calibri Light" panose="020F0302020204030204" pitchFamily="34" charset="0"/>
                <a:cs typeface="Calibri Light" panose="020F0302020204030204" pitchFamily="34" charset="0"/>
              </a:rPr>
              <a:t>bv. strategische projecten</a:t>
            </a:r>
          </a:p>
          <a:p>
            <a:pPr marL="342900" indent="-342900"/>
            <a:r>
              <a:rPr lang="nl-BE" sz="2400" dirty="0">
                <a:latin typeface="Calibri Light" panose="020F0302020204030204" pitchFamily="34" charset="0"/>
                <a:cs typeface="Calibri Light" panose="020F0302020204030204" pitchFamily="34" charset="0"/>
              </a:rPr>
              <a:t>De streekintercommunale als instrument voor financiële verevening</a:t>
            </a:r>
          </a:p>
          <a:p>
            <a:pPr marL="0" indent="0">
              <a:buNone/>
            </a:pPr>
            <a:endParaRPr lang="nl-BE" dirty="0"/>
          </a:p>
        </p:txBody>
      </p:sp>
      <p:sp>
        <p:nvSpPr>
          <p:cNvPr id="7" name="Tijdelijke aanduiding voor dianummer 6"/>
          <p:cNvSpPr>
            <a:spLocks noGrp="1"/>
          </p:cNvSpPr>
          <p:nvPr>
            <p:ph type="sldNum" sz="quarter" idx="4"/>
          </p:nvPr>
        </p:nvSpPr>
        <p:spPr/>
        <p:txBody>
          <a:bodyPr/>
          <a:lstStyle/>
          <a:p>
            <a:fld id="{FC0FAA97-8A0B-4D79-8837-F10EB6F3CADB}" type="slidenum">
              <a:rPr lang="nl-BE" smtClean="0">
                <a:solidFill>
                  <a:prstClr val="black">
                    <a:tint val="75000"/>
                  </a:prstClr>
                </a:solidFill>
              </a:rPr>
              <a:pPr/>
              <a:t>58</a:t>
            </a:fld>
            <a:endParaRPr lang="nl-BE" dirty="0">
              <a:solidFill>
                <a:prstClr val="black">
                  <a:tint val="75000"/>
                </a:prstClr>
              </a:solidFill>
            </a:endParaRPr>
          </a:p>
        </p:txBody>
      </p:sp>
      <p:pic>
        <p:nvPicPr>
          <p:cNvPr id="8" name="Afbeelding 7"/>
          <p:cNvPicPr>
            <a:picLocks noChangeAspect="1"/>
          </p:cNvPicPr>
          <p:nvPr/>
        </p:nvPicPr>
        <p:blipFill>
          <a:blip r:embed="rId5"/>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3935781567"/>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3">
            <a:extLst>
              <a:ext uri="{FF2B5EF4-FFF2-40B4-BE49-F238E27FC236}">
                <a16:creationId xmlns:a16="http://schemas.microsoft.com/office/drawing/2014/main" xmlns="" id="{1F4A1035-D31B-42D7-919C-77F641D2A5AB}"/>
              </a:ext>
            </a:extLst>
          </p:cNvPr>
          <p:cNvPicPr>
            <a:picLocks noChangeAspect="1"/>
          </p:cNvPicPr>
          <p:nvPr/>
        </p:nvPicPr>
        <p:blipFill rotWithShape="1">
          <a:blip r:embed="rId3">
            <a:duotone>
              <a:schemeClr val="accent5">
                <a:shade val="45000"/>
                <a:satMod val="135000"/>
              </a:schemeClr>
              <a:prstClr val="white"/>
            </a:duotone>
            <a:extLst>
              <a:ext uri="{BEBA8EAE-BF5A-486C-A8C5-ECC9F3942E4B}">
                <a14:imgProps xmlns:a14="http://schemas.microsoft.com/office/drawing/2010/main">
                  <a14:imgLayer r:embed="rId4">
                    <a14:imgEffect>
                      <a14:sharpenSoften amount="-50000"/>
                    </a14:imgEffect>
                    <a14:imgEffect>
                      <a14:brightnessContrast contrast="20000"/>
                    </a14:imgEffect>
                  </a14:imgLayer>
                </a14:imgProps>
              </a:ext>
            </a:extLst>
          </a:blip>
          <a:srcRect l="15723" t="12050" r="11692" b="13531"/>
          <a:stretch/>
        </p:blipFill>
        <p:spPr>
          <a:xfrm>
            <a:off x="4932040" y="3664826"/>
            <a:ext cx="4136855" cy="3081974"/>
          </a:xfrm>
          <a:prstGeom prst="rect">
            <a:avLst/>
          </a:prstGeom>
        </p:spPr>
      </p:pic>
      <p:sp>
        <p:nvSpPr>
          <p:cNvPr id="2" name="Titel 1"/>
          <p:cNvSpPr>
            <a:spLocks noGrp="1"/>
          </p:cNvSpPr>
          <p:nvPr>
            <p:ph type="title"/>
          </p:nvPr>
        </p:nvSpPr>
        <p:spPr/>
        <p:txBody>
          <a:bodyPr/>
          <a:lstStyle/>
          <a:p>
            <a:r>
              <a:rPr lang="nl-BE" dirty="0">
                <a:latin typeface="Daytona Pro Condensed" panose="020B0506030503040204" pitchFamily="34" charset="0"/>
              </a:rPr>
              <a:t>Financiering</a:t>
            </a:r>
          </a:p>
        </p:txBody>
      </p:sp>
      <p:sp>
        <p:nvSpPr>
          <p:cNvPr id="4" name="Tijdelijke aanduiding voor inhoud 3"/>
          <p:cNvSpPr>
            <a:spLocks noGrp="1"/>
          </p:cNvSpPr>
          <p:nvPr>
            <p:ph idx="1"/>
          </p:nvPr>
        </p:nvSpPr>
        <p:spPr/>
        <p:txBody>
          <a:bodyPr>
            <a:normAutofit/>
          </a:bodyPr>
          <a:lstStyle/>
          <a:p>
            <a:pPr marL="342900" indent="-342900"/>
            <a:r>
              <a:rPr lang="nl-BE" sz="2200" dirty="0">
                <a:latin typeface="Calibri Light" panose="020F0302020204030204" pitchFamily="34" charset="0"/>
                <a:cs typeface="Calibri Light" panose="020F0302020204030204" pitchFamily="34" charset="0"/>
              </a:rPr>
              <a:t>Decentraliseren van investeringsmiddelen: enveloppes voor omgevingsprojecten, gelinkt aan regionale programma-opgaves (resultaatgerichte financiering)</a:t>
            </a:r>
          </a:p>
          <a:p>
            <a:pPr marL="342900" indent="-342900"/>
            <a:r>
              <a:rPr lang="nl-BE" sz="2200" dirty="0">
                <a:latin typeface="Calibri Light" panose="020F0302020204030204" pitchFamily="34" charset="0"/>
                <a:cs typeface="Calibri Light" panose="020F0302020204030204" pitchFamily="34" charset="0"/>
              </a:rPr>
              <a:t>Stimuli binnen de bestaande projectfinanciering vanuit VL (stadsvernieuwing, strategische projecten,...)</a:t>
            </a:r>
          </a:p>
          <a:p>
            <a:pPr marL="342900" indent="-342900"/>
            <a:r>
              <a:rPr lang="nl-BE" sz="2200" dirty="0">
                <a:latin typeface="Calibri Light" panose="020F0302020204030204" pitchFamily="34" charset="0"/>
                <a:cs typeface="Calibri Light" panose="020F0302020204030204" pitchFamily="34" charset="0"/>
              </a:rPr>
              <a:t>Private financiering sterker aanspreken (</a:t>
            </a:r>
            <a:r>
              <a:rPr lang="nl-BE" sz="2200" dirty="0" err="1">
                <a:latin typeface="Calibri Light" panose="020F0302020204030204" pitchFamily="34" charset="0"/>
                <a:cs typeface="Calibri Light" panose="020F0302020204030204" pitchFamily="34" charset="0"/>
              </a:rPr>
              <a:t>city</a:t>
            </a:r>
            <a:r>
              <a:rPr lang="nl-BE" sz="2200" dirty="0">
                <a:latin typeface="Calibri Light" panose="020F0302020204030204" pitchFamily="34" charset="0"/>
                <a:cs typeface="Calibri Light" panose="020F0302020204030204" pitchFamily="34" charset="0"/>
              </a:rPr>
              <a:t>- en regiodeals in NL)</a:t>
            </a:r>
          </a:p>
          <a:p>
            <a:pPr marL="342900" indent="-342900"/>
            <a:r>
              <a:rPr lang="nl-BE" sz="2200" dirty="0">
                <a:latin typeface="Calibri Light" panose="020F0302020204030204" pitchFamily="34" charset="0"/>
                <a:cs typeface="Calibri Light" panose="020F0302020204030204" pitchFamily="34" charset="0"/>
              </a:rPr>
              <a:t>Autofinanciering (</a:t>
            </a:r>
            <a:r>
              <a:rPr lang="nl-BE" sz="2200" dirty="0" err="1">
                <a:latin typeface="Calibri Light" panose="020F0302020204030204" pitchFamily="34" charset="0"/>
                <a:cs typeface="Calibri Light" panose="020F0302020204030204" pitchFamily="34" charset="0"/>
              </a:rPr>
              <a:t>cfr</a:t>
            </a:r>
            <a:r>
              <a:rPr lang="nl-BE" sz="2200" dirty="0">
                <a:latin typeface="Calibri Light" panose="020F0302020204030204" pitchFamily="34" charset="0"/>
                <a:cs typeface="Calibri Light" panose="020F0302020204030204" pitchFamily="34" charset="0"/>
              </a:rPr>
              <a:t>. Luuk Boelens, 2019)</a:t>
            </a:r>
          </a:p>
          <a:p>
            <a:endParaRPr lang="nl-BE" dirty="0"/>
          </a:p>
        </p:txBody>
      </p:sp>
      <p:sp>
        <p:nvSpPr>
          <p:cNvPr id="7" name="Tijdelijke aanduiding voor dianummer 6"/>
          <p:cNvSpPr>
            <a:spLocks noGrp="1"/>
          </p:cNvSpPr>
          <p:nvPr>
            <p:ph type="sldNum" sz="quarter" idx="4"/>
          </p:nvPr>
        </p:nvSpPr>
        <p:spPr/>
        <p:txBody>
          <a:bodyPr/>
          <a:lstStyle/>
          <a:p>
            <a:fld id="{FC0FAA97-8A0B-4D79-8837-F10EB6F3CADB}" type="slidenum">
              <a:rPr lang="nl-BE" smtClean="0">
                <a:solidFill>
                  <a:prstClr val="black">
                    <a:tint val="75000"/>
                  </a:prstClr>
                </a:solidFill>
              </a:rPr>
              <a:pPr/>
              <a:t>59</a:t>
            </a:fld>
            <a:endParaRPr lang="nl-BE" dirty="0">
              <a:solidFill>
                <a:prstClr val="black">
                  <a:tint val="75000"/>
                </a:prstClr>
              </a:solidFill>
            </a:endParaRPr>
          </a:p>
        </p:txBody>
      </p:sp>
      <p:pic>
        <p:nvPicPr>
          <p:cNvPr id="8" name="Afbeelding 7"/>
          <p:cNvPicPr>
            <a:picLocks noChangeAspect="1"/>
          </p:cNvPicPr>
          <p:nvPr/>
        </p:nvPicPr>
        <p:blipFill>
          <a:blip r:embed="rId5"/>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285359126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journals.openedition.org/belgeo/docannexe/image/32246/img-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9141311" cy="646355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3849666" y="6463553"/>
            <a:ext cx="5294334" cy="369332"/>
          </a:xfrm>
          <a:prstGeom prst="rect">
            <a:avLst/>
          </a:prstGeom>
          <a:noFill/>
        </p:spPr>
        <p:txBody>
          <a:bodyPr wrap="none" rtlCol="0">
            <a:spAutoFit/>
          </a:bodyPr>
          <a:lstStyle/>
          <a:p>
            <a:r>
              <a:rPr lang="en-GB" b="1" dirty="0" err="1"/>
              <a:t>Lieve</a:t>
            </a:r>
            <a:r>
              <a:rPr lang="en-GB" b="1" dirty="0"/>
              <a:t> </a:t>
            </a:r>
            <a:r>
              <a:rPr lang="en-GB" b="1" dirty="0" smtClean="0"/>
              <a:t>VANDERSTRAETEN</a:t>
            </a:r>
            <a:r>
              <a:rPr lang="en-GB" b="1" dirty="0"/>
              <a:t> </a:t>
            </a:r>
            <a:r>
              <a:rPr lang="en-GB" b="1" dirty="0" err="1"/>
              <a:t>en</a:t>
            </a:r>
            <a:r>
              <a:rPr lang="en-GB" b="1" dirty="0"/>
              <a:t> Etienne </a:t>
            </a:r>
            <a:r>
              <a:rPr lang="en-GB" b="1" dirty="0" smtClean="0"/>
              <a:t>VAN HECKE, 2019</a:t>
            </a:r>
            <a:endParaRPr lang="en-GB" dirty="0"/>
          </a:p>
        </p:txBody>
      </p:sp>
      <p:sp>
        <p:nvSpPr>
          <p:cNvPr id="5" name="TextBox 4"/>
          <p:cNvSpPr txBox="1"/>
          <p:nvPr/>
        </p:nvSpPr>
        <p:spPr>
          <a:xfrm>
            <a:off x="7075254" y="159009"/>
            <a:ext cx="1846146" cy="369332"/>
          </a:xfrm>
          <a:prstGeom prst="rect">
            <a:avLst/>
          </a:prstGeom>
          <a:noFill/>
        </p:spPr>
        <p:txBody>
          <a:bodyPr wrap="none" rtlCol="0">
            <a:spAutoFit/>
          </a:bodyPr>
          <a:lstStyle/>
          <a:p>
            <a:r>
              <a:rPr lang="en-US" b="1" dirty="0" smtClean="0"/>
              <a:t>STADSGEWESTEN</a:t>
            </a:r>
            <a:endParaRPr lang="en-US" b="1" dirty="0"/>
          </a:p>
        </p:txBody>
      </p:sp>
    </p:spTree>
    <p:extLst>
      <p:ext uri="{BB962C8B-B14F-4D97-AF65-F5344CB8AC3E}">
        <p14:creationId xmlns:p14="http://schemas.microsoft.com/office/powerpoint/2010/main" val="2909203838"/>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jdelijke aanduiding voor dianummer 6"/>
          <p:cNvSpPr>
            <a:spLocks noGrp="1"/>
          </p:cNvSpPr>
          <p:nvPr>
            <p:ph type="sldNum" sz="quarter" idx="4"/>
          </p:nvPr>
        </p:nvSpPr>
        <p:spPr/>
        <p:txBody>
          <a:bodyPr/>
          <a:lstStyle/>
          <a:p>
            <a:fld id="{FC0FAA97-8A0B-4D79-8837-F10EB6F3CADB}" type="slidenum">
              <a:rPr lang="nl-BE" smtClean="0">
                <a:solidFill>
                  <a:prstClr val="black">
                    <a:tint val="75000"/>
                  </a:prstClr>
                </a:solidFill>
              </a:rPr>
              <a:pPr/>
              <a:t>60</a:t>
            </a:fld>
            <a:endParaRPr lang="nl-BE" dirty="0">
              <a:solidFill>
                <a:prstClr val="black">
                  <a:tint val="75000"/>
                </a:prstClr>
              </a:solidFill>
            </a:endParaRPr>
          </a:p>
        </p:txBody>
      </p:sp>
      <p:pic>
        <p:nvPicPr>
          <p:cNvPr id="8" name="Afbeelding 7"/>
          <p:cNvPicPr>
            <a:picLocks noChangeAspect="1"/>
          </p:cNvPicPr>
          <p:nvPr/>
        </p:nvPicPr>
        <p:blipFill>
          <a:blip r:embed="rId3"/>
          <a:stretch>
            <a:fillRect/>
          </a:stretch>
        </p:blipFill>
        <p:spPr>
          <a:xfrm>
            <a:off x="7428929" y="6203270"/>
            <a:ext cx="1639966" cy="518205"/>
          </a:xfrm>
          <a:prstGeom prst="rect">
            <a:avLst/>
          </a:prstGeom>
        </p:spPr>
      </p:pic>
      <p:pic>
        <p:nvPicPr>
          <p:cNvPr id="11" name="Picture 10">
            <a:extLst>
              <a:ext uri="{FF2B5EF4-FFF2-40B4-BE49-F238E27FC236}">
                <a16:creationId xmlns:a16="http://schemas.microsoft.com/office/drawing/2014/main" xmlns="" id="{C1E80091-2BB2-4A9A-A195-DA6DDB8B5321}"/>
              </a:ext>
            </a:extLst>
          </p:cNvPr>
          <p:cNvPicPr>
            <a:picLocks noChangeAspect="1"/>
          </p:cNvPicPr>
          <p:nvPr/>
        </p:nvPicPr>
        <p:blipFill rotWithShape="1">
          <a:blip r:embed="rId4"/>
          <a:srcRect l="28738" t="30400" r="31100" b="17800"/>
          <a:stretch/>
        </p:blipFill>
        <p:spPr>
          <a:xfrm>
            <a:off x="755576" y="332656"/>
            <a:ext cx="7319664" cy="5310344"/>
          </a:xfrm>
          <a:prstGeom prst="rect">
            <a:avLst/>
          </a:prstGeom>
        </p:spPr>
      </p:pic>
      <p:sp>
        <p:nvSpPr>
          <p:cNvPr id="12" name="Tekstvak 7">
            <a:extLst>
              <a:ext uri="{FF2B5EF4-FFF2-40B4-BE49-F238E27FC236}">
                <a16:creationId xmlns:a16="http://schemas.microsoft.com/office/drawing/2014/main" xmlns="" id="{336A7F5B-F219-4F97-A9FA-69C8701531E9}"/>
              </a:ext>
            </a:extLst>
          </p:cNvPr>
          <p:cNvSpPr txBox="1"/>
          <p:nvPr/>
        </p:nvSpPr>
        <p:spPr>
          <a:xfrm>
            <a:off x="1150476" y="5611414"/>
            <a:ext cx="6959623" cy="369332"/>
          </a:xfrm>
          <a:prstGeom prst="rect">
            <a:avLst/>
          </a:prstGeom>
          <a:noFill/>
        </p:spPr>
        <p:txBody>
          <a:bodyPr wrap="square" rtlCol="0">
            <a:spAutoFit/>
          </a:bodyPr>
          <a:lstStyle/>
          <a:p>
            <a:r>
              <a:rPr lang="nl-BE" dirty="0">
                <a:solidFill>
                  <a:prstClr val="black"/>
                </a:solidFill>
              </a:rPr>
              <a:t>Luuk Boelens, Marleen Goethals, Dieter Van Hemelrijck (UGent, 2019) </a:t>
            </a:r>
          </a:p>
        </p:txBody>
      </p:sp>
    </p:spTree>
    <p:extLst>
      <p:ext uri="{BB962C8B-B14F-4D97-AF65-F5344CB8AC3E}">
        <p14:creationId xmlns:p14="http://schemas.microsoft.com/office/powerpoint/2010/main" val="766167596"/>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Afbeeldingsresultaat voor puzzle four pieces">
            <a:extLst>
              <a:ext uri="{FF2B5EF4-FFF2-40B4-BE49-F238E27FC236}">
                <a16:creationId xmlns:a16="http://schemas.microsoft.com/office/drawing/2014/main" xmlns="" id="{DC1F7ECC-F6F2-4AAB-8A85-40DBAE5F75C7}"/>
              </a:ext>
            </a:extLst>
          </p:cNvPr>
          <p:cNvPicPr>
            <a:picLocks noChangeAspect="1" noChangeArrowheads="1"/>
          </p:cNvPicPr>
          <p:nvPr/>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625938" y="695961"/>
            <a:ext cx="5466077" cy="546607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xmlns="" id="{11604E75-D255-4E64-AB12-33C38FF9E630}"/>
              </a:ext>
            </a:extLst>
          </p:cNvPr>
          <p:cNvSpPr txBox="1"/>
          <p:nvPr/>
        </p:nvSpPr>
        <p:spPr>
          <a:xfrm>
            <a:off x="2545045" y="3830845"/>
            <a:ext cx="2349909" cy="830997"/>
          </a:xfrm>
          <a:prstGeom prst="rect">
            <a:avLst/>
          </a:prstGeom>
          <a:noFill/>
        </p:spPr>
        <p:txBody>
          <a:bodyPr wrap="square" rtlCol="0">
            <a:spAutoFit/>
          </a:bodyPr>
          <a:lstStyle/>
          <a:p>
            <a:pPr defTabSz="457200">
              <a:defRPr/>
            </a:pPr>
            <a:r>
              <a:rPr lang="en-US" sz="2400" dirty="0" err="1">
                <a:solidFill>
                  <a:srgbClr val="FFFFFF"/>
                </a:solidFill>
                <a:latin typeface="Daytona Pro Condensed" panose="020B0506030503040204" pitchFamily="34" charset="0"/>
              </a:rPr>
              <a:t>Instru</a:t>
            </a:r>
            <a:r>
              <a:rPr lang="en-US" sz="2400" dirty="0">
                <a:solidFill>
                  <a:srgbClr val="FFFFFF"/>
                </a:solidFill>
                <a:latin typeface="Daytona Pro Condensed" panose="020B0506030503040204" pitchFamily="34" charset="0"/>
              </a:rPr>
              <a:t>-</a:t>
            </a:r>
          </a:p>
          <a:p>
            <a:pPr defTabSz="457200">
              <a:defRPr/>
            </a:pPr>
            <a:r>
              <a:rPr lang="en-US" sz="2400" dirty="0" err="1">
                <a:solidFill>
                  <a:srgbClr val="FFFFFF"/>
                </a:solidFill>
                <a:latin typeface="Daytona Pro Condensed" panose="020B0506030503040204" pitchFamily="34" charset="0"/>
              </a:rPr>
              <a:t>menten</a:t>
            </a:r>
            <a:endParaRPr lang="x-none" sz="2400" dirty="0">
              <a:solidFill>
                <a:srgbClr val="FFFFFF"/>
              </a:solidFill>
              <a:latin typeface="Daytona Pro Condensed" panose="020B0506030503040204" pitchFamily="34" charset="0"/>
            </a:endParaRPr>
          </a:p>
        </p:txBody>
      </p:sp>
      <p:sp>
        <p:nvSpPr>
          <p:cNvPr id="6" name="TextBox 5">
            <a:extLst>
              <a:ext uri="{FF2B5EF4-FFF2-40B4-BE49-F238E27FC236}">
                <a16:creationId xmlns:a16="http://schemas.microsoft.com/office/drawing/2014/main" xmlns="" id="{3B1CF599-C1B1-4C82-82BE-DA62585E5AC0}"/>
              </a:ext>
            </a:extLst>
          </p:cNvPr>
          <p:cNvSpPr txBox="1"/>
          <p:nvPr/>
        </p:nvSpPr>
        <p:spPr>
          <a:xfrm>
            <a:off x="4499992" y="2211717"/>
            <a:ext cx="2349909" cy="830997"/>
          </a:xfrm>
          <a:prstGeom prst="rect">
            <a:avLst/>
          </a:prstGeom>
          <a:noFill/>
        </p:spPr>
        <p:txBody>
          <a:bodyPr wrap="square" rtlCol="0">
            <a:spAutoFit/>
          </a:bodyPr>
          <a:lstStyle/>
          <a:p>
            <a:pPr algn="ctr" defTabSz="457200">
              <a:defRPr/>
            </a:pPr>
            <a:r>
              <a:rPr lang="en-US" sz="2400" dirty="0" err="1">
                <a:solidFill>
                  <a:srgbClr val="FFFFFF"/>
                </a:solidFill>
                <a:latin typeface="Daytona Pro Condensed" panose="020B0506030503040204" pitchFamily="34" charset="0"/>
              </a:rPr>
              <a:t>Bestuur</a:t>
            </a:r>
            <a:endParaRPr lang="en-US" sz="2400" dirty="0">
              <a:solidFill>
                <a:srgbClr val="FFFFFF"/>
              </a:solidFill>
              <a:latin typeface="Daytona Pro Condensed" panose="020B0506030503040204" pitchFamily="34" charset="0"/>
            </a:endParaRPr>
          </a:p>
          <a:p>
            <a:pPr algn="ctr" defTabSz="457200">
              <a:defRPr/>
            </a:pPr>
            <a:r>
              <a:rPr lang="en-US" sz="2400" dirty="0" err="1">
                <a:solidFill>
                  <a:srgbClr val="FFFFFF"/>
                </a:solidFill>
                <a:latin typeface="Daytona Pro Condensed" panose="020B0506030503040204" pitchFamily="34" charset="0"/>
              </a:rPr>
              <a:t>Organisatie</a:t>
            </a:r>
            <a:endParaRPr lang="x-none" sz="2400" dirty="0">
              <a:solidFill>
                <a:srgbClr val="FFFFFF"/>
              </a:solidFill>
              <a:latin typeface="Daytona Pro Condensed" panose="020B0506030503040204" pitchFamily="34" charset="0"/>
            </a:endParaRPr>
          </a:p>
        </p:txBody>
      </p:sp>
      <p:sp>
        <p:nvSpPr>
          <p:cNvPr id="7" name="TextBox 6">
            <a:extLst>
              <a:ext uri="{FF2B5EF4-FFF2-40B4-BE49-F238E27FC236}">
                <a16:creationId xmlns:a16="http://schemas.microsoft.com/office/drawing/2014/main" xmlns="" id="{754ACCD0-4CE3-40E4-B6A8-D201E7B0D4E1}"/>
              </a:ext>
            </a:extLst>
          </p:cNvPr>
          <p:cNvSpPr txBox="1"/>
          <p:nvPr/>
        </p:nvSpPr>
        <p:spPr>
          <a:xfrm>
            <a:off x="2289752" y="1762276"/>
            <a:ext cx="2349909" cy="461665"/>
          </a:xfrm>
          <a:prstGeom prst="rect">
            <a:avLst/>
          </a:prstGeom>
          <a:noFill/>
        </p:spPr>
        <p:txBody>
          <a:bodyPr wrap="square" rtlCol="0">
            <a:spAutoFit/>
          </a:bodyPr>
          <a:lstStyle/>
          <a:p>
            <a:pPr algn="ctr" defTabSz="457200">
              <a:defRPr/>
            </a:pPr>
            <a:r>
              <a:rPr lang="en-US" sz="2400" dirty="0">
                <a:solidFill>
                  <a:srgbClr val="FFFFFF"/>
                </a:solidFill>
                <a:latin typeface="Daytona Pro Condensed" panose="020B0506030503040204" pitchFamily="34" charset="0"/>
              </a:rPr>
              <a:t>Agenda</a:t>
            </a:r>
          </a:p>
        </p:txBody>
      </p:sp>
      <p:sp>
        <p:nvSpPr>
          <p:cNvPr id="8" name="TextBox 7">
            <a:extLst>
              <a:ext uri="{FF2B5EF4-FFF2-40B4-BE49-F238E27FC236}">
                <a16:creationId xmlns:a16="http://schemas.microsoft.com/office/drawing/2014/main" xmlns="" id="{2179C67C-6AE2-45AD-97EE-4C622E3F17E5}"/>
              </a:ext>
            </a:extLst>
          </p:cNvPr>
          <p:cNvSpPr txBox="1"/>
          <p:nvPr/>
        </p:nvSpPr>
        <p:spPr>
          <a:xfrm>
            <a:off x="3995936" y="4278843"/>
            <a:ext cx="2349909" cy="830997"/>
          </a:xfrm>
          <a:prstGeom prst="rect">
            <a:avLst/>
          </a:prstGeom>
          <a:noFill/>
        </p:spPr>
        <p:txBody>
          <a:bodyPr wrap="square" rtlCol="0">
            <a:spAutoFit/>
          </a:bodyPr>
          <a:lstStyle/>
          <a:p>
            <a:pPr algn="ctr" defTabSz="457200">
              <a:defRPr/>
            </a:pPr>
            <a:r>
              <a:rPr lang="en-US" sz="2400" dirty="0" err="1">
                <a:solidFill>
                  <a:srgbClr val="FFFFFF"/>
                </a:solidFill>
                <a:latin typeface="Daytona Pro Condensed" panose="020B0506030503040204" pitchFamily="34" charset="0"/>
              </a:rPr>
              <a:t>Finan</a:t>
            </a:r>
            <a:r>
              <a:rPr lang="en-US" sz="2400" dirty="0">
                <a:solidFill>
                  <a:srgbClr val="FFFFFF"/>
                </a:solidFill>
                <a:latin typeface="Daytona Pro Condensed" panose="020B0506030503040204" pitchFamily="34" charset="0"/>
              </a:rPr>
              <a:t>-</a:t>
            </a:r>
            <a:br>
              <a:rPr lang="en-US" sz="2400" dirty="0">
                <a:solidFill>
                  <a:srgbClr val="FFFFFF"/>
                </a:solidFill>
                <a:latin typeface="Daytona Pro Condensed" panose="020B0506030503040204" pitchFamily="34" charset="0"/>
              </a:rPr>
            </a:br>
            <a:r>
              <a:rPr lang="en-US" sz="2400" dirty="0" err="1">
                <a:solidFill>
                  <a:srgbClr val="FFFFFF"/>
                </a:solidFill>
                <a:latin typeface="Daytona Pro Condensed" panose="020B0506030503040204" pitchFamily="34" charset="0"/>
              </a:rPr>
              <a:t>ciering</a:t>
            </a:r>
            <a:endParaRPr lang="x-none" sz="2400" dirty="0">
              <a:solidFill>
                <a:srgbClr val="FFFFFF"/>
              </a:solidFill>
              <a:latin typeface="Daytona Pro Condensed" panose="020B0506030503040204" pitchFamily="34" charset="0"/>
            </a:endParaRPr>
          </a:p>
        </p:txBody>
      </p:sp>
      <p:sp>
        <p:nvSpPr>
          <p:cNvPr id="2" name="Oval 1">
            <a:extLst>
              <a:ext uri="{FF2B5EF4-FFF2-40B4-BE49-F238E27FC236}">
                <a16:creationId xmlns:a16="http://schemas.microsoft.com/office/drawing/2014/main" xmlns="" id="{91233851-1014-4DA3-89DD-65A948FA07B2}"/>
              </a:ext>
            </a:extLst>
          </p:cNvPr>
          <p:cNvSpPr/>
          <p:nvPr/>
        </p:nvSpPr>
        <p:spPr bwMode="auto">
          <a:xfrm rot="20898763">
            <a:off x="3608718" y="2697977"/>
            <a:ext cx="1433039" cy="1328379"/>
          </a:xfrm>
          <a:prstGeom prst="ellipse">
            <a:avLst/>
          </a:prstGeom>
          <a:ln w="76200">
            <a:solidFill>
              <a:srgbClr val="002060"/>
            </a:solidFill>
          </a:ln>
        </p:spPr>
        <p:style>
          <a:lnRef idx="2">
            <a:schemeClr val="accent1"/>
          </a:lnRef>
          <a:fillRef idx="1">
            <a:schemeClr val="lt1"/>
          </a:fillRef>
          <a:effectRef idx="0">
            <a:schemeClr val="accent1"/>
          </a:effectRef>
          <a:fontRef idx="minor">
            <a:schemeClr val="dk1"/>
          </a:fontRef>
        </p:style>
        <p:txBody>
          <a:bodyPr rot="0" vert="horz" wrap="square" lIns="91440" tIns="45720" rIns="91440" bIns="45720" rtlCol="0" anchor="ctr" anchorCtr="0" upright="1">
            <a:noAutofit/>
          </a:bodyPr>
          <a:lstStyle/>
          <a:p>
            <a:pPr algn="ctr" defTabSz="457200">
              <a:defRPr/>
            </a:pPr>
            <a:r>
              <a:rPr lang="en-US" sz="2400" dirty="0" err="1">
                <a:solidFill>
                  <a:prstClr val="black"/>
                </a:solidFill>
                <a:latin typeface="Daytona Pro Condensed" panose="020B0506030503040204" pitchFamily="34" charset="0"/>
              </a:rPr>
              <a:t>Leider-schap</a:t>
            </a:r>
            <a:endParaRPr lang="x-none" sz="2400" dirty="0">
              <a:solidFill>
                <a:prstClr val="black"/>
              </a:solidFill>
              <a:latin typeface="Daytona Pro Condensed" panose="020B0506030503040204" pitchFamily="34" charset="0"/>
            </a:endParaRPr>
          </a:p>
        </p:txBody>
      </p:sp>
      <p:pic>
        <p:nvPicPr>
          <p:cNvPr id="9" name="Afbeelding 8"/>
          <p:cNvPicPr>
            <a:picLocks noChangeAspect="1"/>
          </p:cNvPicPr>
          <p:nvPr/>
        </p:nvPicPr>
        <p:blipFill>
          <a:blip r:embed="rId3"/>
          <a:stretch>
            <a:fillRect/>
          </a:stretch>
        </p:blipFill>
        <p:spPr>
          <a:xfrm>
            <a:off x="7428929" y="6203270"/>
            <a:ext cx="1639966" cy="518205"/>
          </a:xfrm>
          <a:prstGeom prst="rect">
            <a:avLst/>
          </a:prstGeom>
        </p:spPr>
      </p:pic>
    </p:spTree>
    <p:extLst>
      <p:ext uri="{BB962C8B-B14F-4D97-AF65-F5344CB8AC3E}">
        <p14:creationId xmlns:p14="http://schemas.microsoft.com/office/powerpoint/2010/main" val="40365396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3">
            <a:extLst>
              <a:ext uri="{FF2B5EF4-FFF2-40B4-BE49-F238E27FC236}">
                <a16:creationId xmlns:a16="http://schemas.microsoft.com/office/drawing/2014/main" xmlns="" id="{1F4A1035-D31B-42D7-919C-77F641D2A5AB}"/>
              </a:ext>
            </a:extLst>
          </p:cNvPr>
          <p:cNvPicPr>
            <a:picLocks noChangeAspect="1"/>
          </p:cNvPicPr>
          <p:nvPr/>
        </p:nvPicPr>
        <p:blipFill rotWithShape="1">
          <a:blip r:embed="rId3">
            <a:duotone>
              <a:schemeClr val="accent5">
                <a:shade val="45000"/>
                <a:satMod val="135000"/>
              </a:schemeClr>
              <a:prstClr val="white"/>
            </a:duotone>
            <a:extLst>
              <a:ext uri="{BEBA8EAE-BF5A-486C-A8C5-ECC9F3942E4B}">
                <a14:imgProps xmlns:a14="http://schemas.microsoft.com/office/drawing/2010/main">
                  <a14:imgLayer r:embed="rId4">
                    <a14:imgEffect>
                      <a14:sharpenSoften amount="-50000"/>
                    </a14:imgEffect>
                    <a14:imgEffect>
                      <a14:brightnessContrast contrast="20000"/>
                    </a14:imgEffect>
                  </a14:imgLayer>
                </a14:imgProps>
              </a:ext>
            </a:extLst>
          </a:blip>
          <a:srcRect l="15723" t="12050" r="11692" b="13531"/>
          <a:stretch/>
        </p:blipFill>
        <p:spPr>
          <a:xfrm>
            <a:off x="6838552" y="5085184"/>
            <a:ext cx="2230343" cy="1661615"/>
          </a:xfrm>
          <a:prstGeom prst="rect">
            <a:avLst/>
          </a:prstGeom>
        </p:spPr>
      </p:pic>
      <p:sp>
        <p:nvSpPr>
          <p:cNvPr id="2" name="Titel 1"/>
          <p:cNvSpPr>
            <a:spLocks noGrp="1"/>
          </p:cNvSpPr>
          <p:nvPr>
            <p:ph type="title"/>
          </p:nvPr>
        </p:nvSpPr>
        <p:spPr/>
        <p:txBody>
          <a:bodyPr/>
          <a:lstStyle/>
          <a:p>
            <a:r>
              <a:rPr lang="nl-BE" dirty="0">
                <a:latin typeface="Daytona Pro Condensed" panose="020B0506030503040204" pitchFamily="34" charset="0"/>
              </a:rPr>
              <a:t>Visie en leiderschap</a:t>
            </a:r>
          </a:p>
        </p:txBody>
      </p:sp>
      <p:sp>
        <p:nvSpPr>
          <p:cNvPr id="4" name="Tijdelijke aanduiding voor inhoud 3"/>
          <p:cNvSpPr>
            <a:spLocks noGrp="1"/>
          </p:cNvSpPr>
          <p:nvPr>
            <p:ph idx="1"/>
          </p:nvPr>
        </p:nvSpPr>
        <p:spPr>
          <a:xfrm>
            <a:off x="483302" y="1481153"/>
            <a:ext cx="8229600" cy="4525963"/>
          </a:xfrm>
        </p:spPr>
        <p:txBody>
          <a:bodyPr>
            <a:normAutofit lnSpcReduction="10000"/>
          </a:bodyPr>
          <a:lstStyle/>
          <a:p>
            <a:pPr marL="342900" indent="-342900"/>
            <a:r>
              <a:rPr lang="nl-BE" sz="2200" dirty="0">
                <a:latin typeface="Calibri Light" panose="020F0302020204030204" pitchFamily="34" charset="0"/>
                <a:cs typeface="Calibri Light" panose="020F0302020204030204" pitchFamily="34" charset="0"/>
              </a:rPr>
              <a:t>Omgevingsbeleid is transitiebeleid.... en vereist leiderschap</a:t>
            </a:r>
          </a:p>
          <a:p>
            <a:pPr marL="342900" indent="-342900"/>
            <a:r>
              <a:rPr lang="nl-BE" sz="2200" dirty="0">
                <a:latin typeface="Calibri Light" panose="020F0302020204030204" pitchFamily="34" charset="0"/>
                <a:cs typeface="Calibri Light" panose="020F0302020204030204" pitchFamily="34" charset="0"/>
              </a:rPr>
              <a:t>(Regionaal) samenwerking... vereist leiderschap</a:t>
            </a:r>
          </a:p>
          <a:p>
            <a:pPr marL="0" indent="0">
              <a:buNone/>
            </a:pPr>
            <a:endParaRPr lang="nl-BE" sz="2200" dirty="0">
              <a:latin typeface="Calibri Light" panose="020F0302020204030204" pitchFamily="34" charset="0"/>
              <a:cs typeface="Calibri Light" panose="020F0302020204030204" pitchFamily="34" charset="0"/>
            </a:endParaRPr>
          </a:p>
          <a:p>
            <a:pPr marL="342900" indent="-342900"/>
            <a:r>
              <a:rPr lang="nl-BE" sz="2200" dirty="0">
                <a:latin typeface="Calibri Light" panose="020F0302020204030204" pitchFamily="34" charset="0"/>
                <a:cs typeface="Calibri Light" panose="020F0302020204030204" pitchFamily="34" charset="0"/>
              </a:rPr>
              <a:t>Nu zien we vooral ambtelijk voluntarisme dat politieke steun probeert te verwerven</a:t>
            </a:r>
          </a:p>
          <a:p>
            <a:pPr marL="342900" indent="-342900"/>
            <a:r>
              <a:rPr lang="nl-BE" sz="2200" dirty="0">
                <a:latin typeface="Calibri Light" panose="020F0302020204030204" pitchFamily="34" charset="0"/>
                <a:cs typeface="Calibri Light" panose="020F0302020204030204" pitchFamily="34" charset="0"/>
              </a:rPr>
              <a:t>Leiderschap vanuit middenveld en private sectoren? Lijkt niet te versterken</a:t>
            </a:r>
          </a:p>
          <a:p>
            <a:pPr marL="342900" indent="-342900"/>
            <a:r>
              <a:rPr lang="nl-BE" sz="2200" dirty="0">
                <a:latin typeface="Calibri Light" panose="020F0302020204030204" pitchFamily="34" charset="0"/>
                <a:cs typeface="Calibri Light" panose="020F0302020204030204" pitchFamily="34" charset="0"/>
              </a:rPr>
              <a:t>Mandaat en inbedding in organisatie van de Vlaamse overheid (kabinetten, administratie en parlement, begroting, kiesomschrijvingen)</a:t>
            </a:r>
          </a:p>
          <a:p>
            <a:pPr marL="342900" indent="-342900"/>
            <a:r>
              <a:rPr lang="nl-BE" sz="2200" dirty="0">
                <a:latin typeface="Calibri Light" panose="020F0302020204030204" pitchFamily="34" charset="0"/>
                <a:cs typeface="Calibri Light" panose="020F0302020204030204" pitchFamily="34" charset="0"/>
              </a:rPr>
              <a:t>Hierdoor condities creëren voor leiderschap</a:t>
            </a:r>
          </a:p>
          <a:p>
            <a:pPr marL="342900" indent="-342900"/>
            <a:r>
              <a:rPr lang="nl-BE" sz="2200" dirty="0">
                <a:latin typeface="Calibri Light" panose="020F0302020204030204" pitchFamily="34" charset="0"/>
                <a:cs typeface="Calibri Light" panose="020F0302020204030204" pitchFamily="34" charset="0"/>
              </a:rPr>
              <a:t>Eerder denken in leiderschapsteams dan in individueel leiderschap</a:t>
            </a:r>
          </a:p>
          <a:p>
            <a:endParaRPr lang="nl-BE" dirty="0"/>
          </a:p>
        </p:txBody>
      </p:sp>
      <p:sp>
        <p:nvSpPr>
          <p:cNvPr id="7" name="Tijdelijke aanduiding voor dianummer 6"/>
          <p:cNvSpPr>
            <a:spLocks noGrp="1"/>
          </p:cNvSpPr>
          <p:nvPr>
            <p:ph type="sldNum" sz="quarter" idx="4"/>
          </p:nvPr>
        </p:nvSpPr>
        <p:spPr/>
        <p:txBody>
          <a:bodyPr/>
          <a:lstStyle/>
          <a:p>
            <a:fld id="{FC0FAA97-8A0B-4D79-8837-F10EB6F3CADB}" type="slidenum">
              <a:rPr lang="nl-BE" smtClean="0">
                <a:solidFill>
                  <a:prstClr val="black">
                    <a:tint val="75000"/>
                  </a:prstClr>
                </a:solidFill>
              </a:rPr>
              <a:pPr/>
              <a:t>62</a:t>
            </a:fld>
            <a:endParaRPr lang="nl-BE" dirty="0">
              <a:solidFill>
                <a:prstClr val="black">
                  <a:tint val="75000"/>
                </a:prstClr>
              </a:solidFill>
            </a:endParaRPr>
          </a:p>
        </p:txBody>
      </p:sp>
      <p:pic>
        <p:nvPicPr>
          <p:cNvPr id="8" name="Afbeelding 7"/>
          <p:cNvPicPr>
            <a:picLocks noChangeAspect="1"/>
          </p:cNvPicPr>
          <p:nvPr/>
        </p:nvPicPr>
        <p:blipFill>
          <a:blip r:embed="rId5"/>
          <a:stretch>
            <a:fillRect/>
          </a:stretch>
        </p:blipFill>
        <p:spPr>
          <a:xfrm>
            <a:off x="7504034" y="6201617"/>
            <a:ext cx="1639966" cy="518205"/>
          </a:xfrm>
          <a:prstGeom prst="rect">
            <a:avLst/>
          </a:prstGeom>
        </p:spPr>
      </p:pic>
    </p:spTree>
    <p:extLst>
      <p:ext uri="{BB962C8B-B14F-4D97-AF65-F5344CB8AC3E}">
        <p14:creationId xmlns:p14="http://schemas.microsoft.com/office/powerpoint/2010/main" val="420357085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F4335502-A1C6-4948-8C19-FB27ABCBF9DE}"/>
              </a:ext>
            </a:extLst>
          </p:cNvPr>
          <p:cNvPicPr>
            <a:picLocks noChangeAspect="1"/>
          </p:cNvPicPr>
          <p:nvPr/>
        </p:nvPicPr>
        <p:blipFill rotWithShape="1">
          <a:blip r:embed="rId3">
            <a:duotone>
              <a:schemeClr val="accent5">
                <a:shade val="45000"/>
                <a:satMod val="135000"/>
              </a:schemeClr>
              <a:prstClr val="white"/>
            </a:duotone>
            <a:extLst>
              <a:ext uri="{BEBA8EAE-BF5A-486C-A8C5-ECC9F3942E4B}">
                <a14:imgProps xmlns:a14="http://schemas.microsoft.com/office/drawing/2010/main">
                  <a14:imgLayer r:embed="rId4">
                    <a14:imgEffect>
                      <a14:sharpenSoften amount="-50000"/>
                    </a14:imgEffect>
                    <a14:imgEffect>
                      <a14:brightnessContrast contrast="20000"/>
                    </a14:imgEffect>
                  </a14:imgLayer>
                </a14:imgProps>
              </a:ext>
            </a:extLst>
          </a:blip>
          <a:srcRect l="15723" r="11692"/>
          <a:stretch/>
        </p:blipFill>
        <p:spPr>
          <a:xfrm>
            <a:off x="-10201" y="-891480"/>
            <a:ext cx="9154201" cy="9153986"/>
          </a:xfrm>
          <a:prstGeom prst="rect">
            <a:avLst/>
          </a:prstGeom>
        </p:spPr>
      </p:pic>
      <p:sp>
        <p:nvSpPr>
          <p:cNvPr id="2" name="Title 1"/>
          <p:cNvSpPr>
            <a:spLocks noGrp="1"/>
          </p:cNvSpPr>
          <p:nvPr>
            <p:ph type="ctrTitle"/>
          </p:nvPr>
        </p:nvSpPr>
        <p:spPr>
          <a:xfrm>
            <a:off x="2631650" y="1556961"/>
            <a:ext cx="6345889" cy="3810245"/>
          </a:xfrm>
          <a:solidFill>
            <a:schemeClr val="bg1">
              <a:alpha val="47000"/>
            </a:schemeClr>
          </a:solidFill>
        </p:spPr>
        <p:txBody>
          <a:bodyPr anchor="ctr">
            <a:normAutofit/>
          </a:bodyPr>
          <a:lstStyle/>
          <a:p>
            <a:pPr algn="l">
              <a:lnSpc>
                <a:spcPct val="90000"/>
              </a:lnSpc>
            </a:pPr>
            <a:r>
              <a:rPr lang="nl-NL" sz="5700" dirty="0">
                <a:solidFill>
                  <a:schemeClr val="tx2"/>
                </a:solidFill>
                <a:latin typeface="Daytona" panose="020B0604030500040204" pitchFamily="34" charset="0"/>
              </a:rPr>
              <a:t>Stadsregio’s: knopen in en voor het omgevingsbeleid</a:t>
            </a:r>
            <a:endParaRPr lang="nl-BE" sz="5700" dirty="0">
              <a:solidFill>
                <a:schemeClr val="tx2"/>
              </a:solidFill>
              <a:latin typeface="Daytona" panose="020B0604030500040204" pitchFamily="34" charset="0"/>
            </a:endParaRPr>
          </a:p>
        </p:txBody>
      </p:sp>
      <p:sp>
        <p:nvSpPr>
          <p:cNvPr id="3" name="Subtitle 2"/>
          <p:cNvSpPr>
            <a:spLocks noGrp="1"/>
          </p:cNvSpPr>
          <p:nvPr>
            <p:ph type="subTitle" idx="1"/>
          </p:nvPr>
        </p:nvSpPr>
        <p:spPr>
          <a:xfrm>
            <a:off x="179512" y="1484914"/>
            <a:ext cx="2088232" cy="3810245"/>
          </a:xfrm>
          <a:solidFill>
            <a:schemeClr val="bg1">
              <a:alpha val="53000"/>
            </a:schemeClr>
          </a:solidFill>
        </p:spPr>
        <p:txBody>
          <a:bodyPr anchor="ctr">
            <a:normAutofit/>
          </a:bodyPr>
          <a:lstStyle/>
          <a:p>
            <a:pPr algn="r">
              <a:lnSpc>
                <a:spcPct val="90000"/>
              </a:lnSpc>
            </a:pPr>
            <a:r>
              <a:rPr lang="nl-NL" sz="2100" dirty="0">
                <a:latin typeface="Daytona Pro Condensed" panose="020B0506030503040204" pitchFamily="34" charset="0"/>
              </a:rPr>
              <a:t>Filip De Rynck (UGent)  </a:t>
            </a:r>
          </a:p>
          <a:p>
            <a:pPr algn="r">
              <a:lnSpc>
                <a:spcPct val="90000"/>
              </a:lnSpc>
            </a:pPr>
            <a:r>
              <a:rPr lang="nl-NL" sz="2100" dirty="0">
                <a:latin typeface="Daytona Pro Condensed" panose="020B0506030503040204" pitchFamily="34" charset="0"/>
              </a:rPr>
              <a:t>Bart Van Herck (Idea Consult)</a:t>
            </a:r>
          </a:p>
          <a:p>
            <a:pPr algn="r">
              <a:lnSpc>
                <a:spcPct val="90000"/>
              </a:lnSpc>
            </a:pPr>
            <a:endParaRPr lang="nl-NL" sz="2100" dirty="0">
              <a:latin typeface="Daytona Pro Condensed" panose="020B0506030503040204" pitchFamily="34" charset="0"/>
            </a:endParaRPr>
          </a:p>
          <a:p>
            <a:pPr algn="r">
              <a:lnSpc>
                <a:spcPct val="90000"/>
              </a:lnSpc>
            </a:pPr>
            <a:r>
              <a:rPr lang="nl-NL" sz="2100" dirty="0">
                <a:latin typeface="Daytona Pro Condensed" panose="020B0506030503040204" pitchFamily="34" charset="0"/>
              </a:rPr>
              <a:t>Werelddag Stedenbouw</a:t>
            </a:r>
          </a:p>
          <a:p>
            <a:pPr algn="r">
              <a:lnSpc>
                <a:spcPct val="90000"/>
              </a:lnSpc>
            </a:pPr>
            <a:r>
              <a:rPr lang="nl-NL" sz="2100" dirty="0">
                <a:latin typeface="Daytona Pro Condensed" panose="020B0506030503040204" pitchFamily="34" charset="0"/>
              </a:rPr>
              <a:t> Vilvoorde 21/11/2019</a:t>
            </a:r>
            <a:endParaRPr lang="nl-BE" sz="2100" dirty="0">
              <a:latin typeface="Daytona Pro Condensed" panose="020B0506030503040204" pitchFamily="34" charset="0"/>
            </a:endParaRPr>
          </a:p>
        </p:txBody>
      </p:sp>
    </p:spTree>
    <p:extLst>
      <p:ext uri="{BB962C8B-B14F-4D97-AF65-F5344CB8AC3E}">
        <p14:creationId xmlns:p14="http://schemas.microsoft.com/office/powerpoint/2010/main" val="162531350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4"/>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nl-BE"/>
          </a:p>
        </p:txBody>
      </p:sp>
      <p:grpSp>
        <p:nvGrpSpPr>
          <p:cNvPr id="6" name="Groep 5"/>
          <p:cNvGrpSpPr/>
          <p:nvPr/>
        </p:nvGrpSpPr>
        <p:grpSpPr>
          <a:xfrm>
            <a:off x="1731648" y="492868"/>
            <a:ext cx="5792680" cy="4793461"/>
            <a:chOff x="553319" y="31200"/>
            <a:chExt cx="9160016" cy="7873111"/>
          </a:xfrm>
        </p:grpSpPr>
        <p:grpSp>
          <p:nvGrpSpPr>
            <p:cNvPr id="5" name="Groep 4"/>
            <p:cNvGrpSpPr/>
            <p:nvPr/>
          </p:nvGrpSpPr>
          <p:grpSpPr>
            <a:xfrm>
              <a:off x="553319" y="31200"/>
              <a:ext cx="9160016" cy="7872443"/>
              <a:chOff x="553319" y="31200"/>
              <a:chExt cx="9160016" cy="7872443"/>
            </a:xfrm>
          </p:grpSpPr>
          <p:pic>
            <p:nvPicPr>
              <p:cNvPr id="1031" name="Picture 7"/>
              <p:cNvPicPr>
                <a:picLocks noChangeAspect="1" noChangeArrowheads="1"/>
              </p:cNvPicPr>
              <p:nvPr/>
            </p:nvPicPr>
            <p:blipFill rotWithShape="1">
              <a:blip r:embed="rId2">
                <a:extLst>
                  <a:ext uri="{28A0092B-C50C-407E-A947-70E740481C1C}">
                    <a14:useLocalDpi xmlns:a14="http://schemas.microsoft.com/office/drawing/2010/main" val="0"/>
                  </a:ext>
                </a:extLst>
              </a:blip>
              <a:srcRect l="10250" t="14533" r="31250" b="5200"/>
              <a:stretch/>
            </p:blipFill>
            <p:spPr bwMode="auto">
              <a:xfrm>
                <a:off x="553319" y="31200"/>
                <a:ext cx="9160016" cy="70696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96978" y="394015"/>
                <a:ext cx="1472697" cy="8065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43193" y="7219124"/>
                <a:ext cx="1833532" cy="6845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pic>
          <p:nvPicPr>
            <p:cNvPr id="1033" name="Picture 9"/>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171171" y="7219124"/>
              <a:ext cx="1982892" cy="6851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 name="Tekstvak 6">
            <a:hlinkClick r:id="rId6" action="ppaction://hlinkfile"/>
          </p:cNvPr>
          <p:cNvSpPr txBox="1"/>
          <p:nvPr/>
        </p:nvSpPr>
        <p:spPr>
          <a:xfrm>
            <a:off x="1115616" y="5517232"/>
            <a:ext cx="6700200" cy="707886"/>
          </a:xfrm>
          <a:prstGeom prst="rect">
            <a:avLst/>
          </a:prstGeom>
          <a:noFill/>
        </p:spPr>
        <p:txBody>
          <a:bodyPr wrap="square" rtlCol="0">
            <a:spAutoFit/>
          </a:bodyPr>
          <a:lstStyle/>
          <a:p>
            <a:pPr algn="ctr"/>
            <a:r>
              <a:rPr lang="nl-NL" sz="2000" b="1" dirty="0" smtClean="0">
                <a:solidFill>
                  <a:schemeClr val="accent6"/>
                </a:solidFill>
              </a:rPr>
              <a:t>FILMPJE</a:t>
            </a:r>
          </a:p>
          <a:p>
            <a:pPr algn="ctr"/>
            <a:r>
              <a:rPr lang="nl-NL" sz="2000" b="1" dirty="0" smtClean="0">
                <a:solidFill>
                  <a:schemeClr val="accent6"/>
                </a:solidFill>
              </a:rPr>
              <a:t>CATHY BERX</a:t>
            </a:r>
            <a:endParaRPr lang="nl-BE" sz="1600" b="1" dirty="0">
              <a:solidFill>
                <a:schemeClr val="accent6"/>
              </a:solidFill>
            </a:endParaRPr>
          </a:p>
        </p:txBody>
      </p:sp>
    </p:spTree>
    <p:extLst>
      <p:ext uri="{BB962C8B-B14F-4D97-AF65-F5344CB8AC3E}">
        <p14:creationId xmlns:p14="http://schemas.microsoft.com/office/powerpoint/2010/main" val="3983864675"/>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4"/>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nl-BE"/>
          </a:p>
        </p:txBody>
      </p:sp>
      <p:grpSp>
        <p:nvGrpSpPr>
          <p:cNvPr id="6" name="Groep 5"/>
          <p:cNvGrpSpPr/>
          <p:nvPr/>
        </p:nvGrpSpPr>
        <p:grpSpPr>
          <a:xfrm>
            <a:off x="1731648" y="492868"/>
            <a:ext cx="5792680" cy="4793461"/>
            <a:chOff x="553319" y="31200"/>
            <a:chExt cx="9160016" cy="7873111"/>
          </a:xfrm>
        </p:grpSpPr>
        <p:grpSp>
          <p:nvGrpSpPr>
            <p:cNvPr id="5" name="Groep 4"/>
            <p:cNvGrpSpPr/>
            <p:nvPr/>
          </p:nvGrpSpPr>
          <p:grpSpPr>
            <a:xfrm>
              <a:off x="553319" y="31200"/>
              <a:ext cx="9160016" cy="7872443"/>
              <a:chOff x="553319" y="31200"/>
              <a:chExt cx="9160016" cy="7872443"/>
            </a:xfrm>
          </p:grpSpPr>
          <p:pic>
            <p:nvPicPr>
              <p:cNvPr id="1031" name="Picture 7"/>
              <p:cNvPicPr>
                <a:picLocks noChangeAspect="1" noChangeArrowheads="1"/>
              </p:cNvPicPr>
              <p:nvPr/>
            </p:nvPicPr>
            <p:blipFill rotWithShape="1">
              <a:blip r:embed="rId2">
                <a:extLst>
                  <a:ext uri="{28A0092B-C50C-407E-A947-70E740481C1C}">
                    <a14:useLocalDpi xmlns:a14="http://schemas.microsoft.com/office/drawing/2010/main" val="0"/>
                  </a:ext>
                </a:extLst>
              </a:blip>
              <a:srcRect l="10250" t="14533" r="31250" b="5200"/>
              <a:stretch/>
            </p:blipFill>
            <p:spPr bwMode="auto">
              <a:xfrm>
                <a:off x="553319" y="31200"/>
                <a:ext cx="9160016" cy="70696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96978" y="394015"/>
                <a:ext cx="1472697" cy="8065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43193" y="7219124"/>
                <a:ext cx="1833532" cy="6845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pic>
          <p:nvPicPr>
            <p:cNvPr id="1033" name="Picture 9"/>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171171" y="7219124"/>
              <a:ext cx="1982892" cy="6851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 name="Tekstvak 6"/>
          <p:cNvSpPr txBox="1"/>
          <p:nvPr/>
        </p:nvSpPr>
        <p:spPr>
          <a:xfrm>
            <a:off x="1115616" y="5517232"/>
            <a:ext cx="6700200" cy="400110"/>
          </a:xfrm>
          <a:prstGeom prst="rect">
            <a:avLst/>
          </a:prstGeom>
          <a:noFill/>
        </p:spPr>
        <p:txBody>
          <a:bodyPr wrap="square" rtlCol="0">
            <a:spAutoFit/>
          </a:bodyPr>
          <a:lstStyle/>
          <a:p>
            <a:pPr algn="ctr"/>
            <a:r>
              <a:rPr lang="nl-NL" sz="2000" b="1" dirty="0" smtClean="0">
                <a:solidFill>
                  <a:schemeClr val="accent6"/>
                </a:solidFill>
              </a:rPr>
              <a:t>PAUZE !</a:t>
            </a:r>
            <a:endParaRPr lang="nl-BE" sz="1600" b="1" dirty="0">
              <a:solidFill>
                <a:schemeClr val="accent6"/>
              </a:solidFill>
            </a:endParaRPr>
          </a:p>
        </p:txBody>
      </p:sp>
    </p:spTree>
    <p:extLst>
      <p:ext uri="{BB962C8B-B14F-4D97-AF65-F5344CB8AC3E}">
        <p14:creationId xmlns:p14="http://schemas.microsoft.com/office/powerpoint/2010/main" val="1396542359"/>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4"/>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nl-BE"/>
          </a:p>
        </p:txBody>
      </p:sp>
      <p:grpSp>
        <p:nvGrpSpPr>
          <p:cNvPr id="6" name="Groep 5"/>
          <p:cNvGrpSpPr/>
          <p:nvPr/>
        </p:nvGrpSpPr>
        <p:grpSpPr>
          <a:xfrm>
            <a:off x="1731648" y="492868"/>
            <a:ext cx="5792680" cy="4793461"/>
            <a:chOff x="553319" y="31200"/>
            <a:chExt cx="9160016" cy="7873111"/>
          </a:xfrm>
        </p:grpSpPr>
        <p:grpSp>
          <p:nvGrpSpPr>
            <p:cNvPr id="5" name="Groep 4"/>
            <p:cNvGrpSpPr/>
            <p:nvPr/>
          </p:nvGrpSpPr>
          <p:grpSpPr>
            <a:xfrm>
              <a:off x="553319" y="31200"/>
              <a:ext cx="9160016" cy="7872443"/>
              <a:chOff x="553319" y="31200"/>
              <a:chExt cx="9160016" cy="7872443"/>
            </a:xfrm>
          </p:grpSpPr>
          <p:pic>
            <p:nvPicPr>
              <p:cNvPr id="1031" name="Picture 7"/>
              <p:cNvPicPr>
                <a:picLocks noChangeAspect="1" noChangeArrowheads="1"/>
              </p:cNvPicPr>
              <p:nvPr/>
            </p:nvPicPr>
            <p:blipFill rotWithShape="1">
              <a:blip r:embed="rId2">
                <a:extLst>
                  <a:ext uri="{28A0092B-C50C-407E-A947-70E740481C1C}">
                    <a14:useLocalDpi xmlns:a14="http://schemas.microsoft.com/office/drawing/2010/main" val="0"/>
                  </a:ext>
                </a:extLst>
              </a:blip>
              <a:srcRect l="10250" t="14533" r="31250" b="5200"/>
              <a:stretch/>
            </p:blipFill>
            <p:spPr bwMode="auto">
              <a:xfrm>
                <a:off x="553319" y="31200"/>
                <a:ext cx="9160016" cy="70696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96978" y="394015"/>
                <a:ext cx="1472697" cy="8065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43193" y="7219124"/>
                <a:ext cx="1833532" cy="6845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pic>
          <p:nvPicPr>
            <p:cNvPr id="1033" name="Picture 9"/>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171171" y="7219124"/>
              <a:ext cx="1982892" cy="6851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 name="Tekstvak 6">
            <a:hlinkClick r:id="rId6" action="ppaction://hlinkfile"/>
          </p:cNvPr>
          <p:cNvSpPr txBox="1"/>
          <p:nvPr/>
        </p:nvSpPr>
        <p:spPr>
          <a:xfrm>
            <a:off x="1115616" y="5517232"/>
            <a:ext cx="6700200" cy="707886"/>
          </a:xfrm>
          <a:prstGeom prst="rect">
            <a:avLst/>
          </a:prstGeom>
          <a:noFill/>
        </p:spPr>
        <p:txBody>
          <a:bodyPr wrap="square" rtlCol="0">
            <a:spAutoFit/>
          </a:bodyPr>
          <a:lstStyle/>
          <a:p>
            <a:pPr algn="ctr"/>
            <a:r>
              <a:rPr lang="nl-NL" sz="2000" b="1" dirty="0" smtClean="0">
                <a:solidFill>
                  <a:schemeClr val="accent6"/>
                </a:solidFill>
              </a:rPr>
              <a:t>FILMPJE</a:t>
            </a:r>
          </a:p>
          <a:p>
            <a:pPr algn="ctr"/>
            <a:r>
              <a:rPr lang="nl-NL" sz="2000" b="1" dirty="0" smtClean="0">
                <a:solidFill>
                  <a:schemeClr val="accent6"/>
                </a:solidFill>
              </a:rPr>
              <a:t>MIRANDA COPPENS</a:t>
            </a:r>
            <a:endParaRPr lang="nl-BE" sz="1600" b="1" dirty="0">
              <a:solidFill>
                <a:schemeClr val="accent6"/>
              </a:solidFill>
            </a:endParaRPr>
          </a:p>
        </p:txBody>
      </p:sp>
    </p:spTree>
    <p:extLst>
      <p:ext uri="{BB962C8B-B14F-4D97-AF65-F5344CB8AC3E}">
        <p14:creationId xmlns:p14="http://schemas.microsoft.com/office/powerpoint/2010/main" val="1971828641"/>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4"/>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nl-BE"/>
          </a:p>
        </p:txBody>
      </p:sp>
      <p:grpSp>
        <p:nvGrpSpPr>
          <p:cNvPr id="6" name="Groep 5"/>
          <p:cNvGrpSpPr/>
          <p:nvPr/>
        </p:nvGrpSpPr>
        <p:grpSpPr>
          <a:xfrm>
            <a:off x="1731648" y="492868"/>
            <a:ext cx="5792680" cy="4793461"/>
            <a:chOff x="553319" y="31200"/>
            <a:chExt cx="9160016" cy="7873111"/>
          </a:xfrm>
        </p:grpSpPr>
        <p:grpSp>
          <p:nvGrpSpPr>
            <p:cNvPr id="5" name="Groep 4"/>
            <p:cNvGrpSpPr/>
            <p:nvPr/>
          </p:nvGrpSpPr>
          <p:grpSpPr>
            <a:xfrm>
              <a:off x="553319" y="31200"/>
              <a:ext cx="9160016" cy="7872443"/>
              <a:chOff x="553319" y="31200"/>
              <a:chExt cx="9160016" cy="7872443"/>
            </a:xfrm>
          </p:grpSpPr>
          <p:pic>
            <p:nvPicPr>
              <p:cNvPr id="1031" name="Picture 7"/>
              <p:cNvPicPr>
                <a:picLocks noChangeAspect="1" noChangeArrowheads="1"/>
              </p:cNvPicPr>
              <p:nvPr/>
            </p:nvPicPr>
            <p:blipFill rotWithShape="1">
              <a:blip r:embed="rId2">
                <a:extLst>
                  <a:ext uri="{28A0092B-C50C-407E-A947-70E740481C1C}">
                    <a14:useLocalDpi xmlns:a14="http://schemas.microsoft.com/office/drawing/2010/main" val="0"/>
                  </a:ext>
                </a:extLst>
              </a:blip>
              <a:srcRect l="10250" t="14533" r="31250" b="5200"/>
              <a:stretch/>
            </p:blipFill>
            <p:spPr bwMode="auto">
              <a:xfrm>
                <a:off x="553319" y="31200"/>
                <a:ext cx="9160016" cy="70696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96978" y="394015"/>
                <a:ext cx="1472697" cy="8065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43193" y="7219124"/>
                <a:ext cx="1833532" cy="6845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pic>
          <p:nvPicPr>
            <p:cNvPr id="1033" name="Picture 9"/>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171171" y="7219124"/>
              <a:ext cx="1982892" cy="6851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 name="Tekstvak 6">
            <a:hlinkClick r:id="rId6" action="ppaction://hlinkfile"/>
          </p:cNvPr>
          <p:cNvSpPr txBox="1"/>
          <p:nvPr/>
        </p:nvSpPr>
        <p:spPr>
          <a:xfrm>
            <a:off x="1115616" y="5517232"/>
            <a:ext cx="6700200" cy="707886"/>
          </a:xfrm>
          <a:prstGeom prst="rect">
            <a:avLst/>
          </a:prstGeom>
          <a:noFill/>
        </p:spPr>
        <p:txBody>
          <a:bodyPr wrap="square" rtlCol="0">
            <a:spAutoFit/>
          </a:bodyPr>
          <a:lstStyle/>
          <a:p>
            <a:pPr algn="ctr"/>
            <a:r>
              <a:rPr lang="nl-NL" sz="2000" b="1" dirty="0" smtClean="0">
                <a:solidFill>
                  <a:schemeClr val="accent6"/>
                </a:solidFill>
              </a:rPr>
              <a:t>FILMPJE</a:t>
            </a:r>
          </a:p>
          <a:p>
            <a:pPr algn="ctr"/>
            <a:r>
              <a:rPr lang="nl-NL" sz="2000" b="1" dirty="0" smtClean="0">
                <a:solidFill>
                  <a:schemeClr val="accent6"/>
                </a:solidFill>
              </a:rPr>
              <a:t>GUY VLOEBERGH</a:t>
            </a:r>
            <a:endParaRPr lang="nl-BE" sz="1600" b="1" dirty="0">
              <a:solidFill>
                <a:schemeClr val="accent6"/>
              </a:solidFill>
            </a:endParaRPr>
          </a:p>
        </p:txBody>
      </p:sp>
    </p:spTree>
    <p:extLst>
      <p:ext uri="{BB962C8B-B14F-4D97-AF65-F5344CB8AC3E}">
        <p14:creationId xmlns:p14="http://schemas.microsoft.com/office/powerpoint/2010/main" val="2279952687"/>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4"/>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nl-BE"/>
          </a:p>
        </p:txBody>
      </p:sp>
      <p:grpSp>
        <p:nvGrpSpPr>
          <p:cNvPr id="6" name="Groep 5"/>
          <p:cNvGrpSpPr/>
          <p:nvPr/>
        </p:nvGrpSpPr>
        <p:grpSpPr>
          <a:xfrm>
            <a:off x="1731648" y="492868"/>
            <a:ext cx="5792680" cy="4793461"/>
            <a:chOff x="553319" y="31200"/>
            <a:chExt cx="9160016" cy="7873111"/>
          </a:xfrm>
        </p:grpSpPr>
        <p:grpSp>
          <p:nvGrpSpPr>
            <p:cNvPr id="5" name="Groep 4"/>
            <p:cNvGrpSpPr/>
            <p:nvPr/>
          </p:nvGrpSpPr>
          <p:grpSpPr>
            <a:xfrm>
              <a:off x="553319" y="31200"/>
              <a:ext cx="9160016" cy="7872443"/>
              <a:chOff x="553319" y="31200"/>
              <a:chExt cx="9160016" cy="7872443"/>
            </a:xfrm>
          </p:grpSpPr>
          <p:pic>
            <p:nvPicPr>
              <p:cNvPr id="1031" name="Picture 7"/>
              <p:cNvPicPr>
                <a:picLocks noChangeAspect="1" noChangeArrowheads="1"/>
              </p:cNvPicPr>
              <p:nvPr/>
            </p:nvPicPr>
            <p:blipFill rotWithShape="1">
              <a:blip r:embed="rId2">
                <a:extLst>
                  <a:ext uri="{28A0092B-C50C-407E-A947-70E740481C1C}">
                    <a14:useLocalDpi xmlns:a14="http://schemas.microsoft.com/office/drawing/2010/main" val="0"/>
                  </a:ext>
                </a:extLst>
              </a:blip>
              <a:srcRect l="10250" t="14533" r="31250" b="5200"/>
              <a:stretch/>
            </p:blipFill>
            <p:spPr bwMode="auto">
              <a:xfrm>
                <a:off x="553319" y="31200"/>
                <a:ext cx="9160016" cy="70696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96978" y="394015"/>
                <a:ext cx="1472697" cy="8065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2" name="Picture 8"/>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043193" y="7219124"/>
                <a:ext cx="1833532" cy="6845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pic>
          <p:nvPicPr>
            <p:cNvPr id="1033" name="Picture 9"/>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171171" y="7219124"/>
              <a:ext cx="1982892" cy="6851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7" name="Tekstvak 6">
            <a:hlinkClick r:id="rId6"/>
          </p:cNvPr>
          <p:cNvSpPr txBox="1"/>
          <p:nvPr/>
        </p:nvSpPr>
        <p:spPr>
          <a:xfrm>
            <a:off x="1115616" y="5517232"/>
            <a:ext cx="6700200" cy="1231106"/>
          </a:xfrm>
          <a:prstGeom prst="rect">
            <a:avLst/>
          </a:prstGeom>
          <a:noFill/>
        </p:spPr>
        <p:txBody>
          <a:bodyPr wrap="square" rtlCol="0">
            <a:spAutoFit/>
          </a:bodyPr>
          <a:lstStyle/>
          <a:p>
            <a:pPr algn="ctr"/>
            <a:r>
              <a:rPr lang="nl-NL" sz="2000" b="1" dirty="0" smtClean="0">
                <a:solidFill>
                  <a:schemeClr val="accent6"/>
                </a:solidFill>
              </a:rPr>
              <a:t>INTERACTIEVE SESSIE</a:t>
            </a:r>
            <a:endParaRPr lang="nl-NL" sz="2000" b="1" dirty="0">
              <a:solidFill>
                <a:schemeClr val="accent6"/>
              </a:solidFill>
            </a:endParaRPr>
          </a:p>
          <a:p>
            <a:pPr algn="ctr"/>
            <a:endParaRPr lang="nl-NL" dirty="0">
              <a:solidFill>
                <a:schemeClr val="accent6"/>
              </a:solidFill>
            </a:endParaRPr>
          </a:p>
          <a:p>
            <a:pPr lvl="1" algn="ctr"/>
            <a:r>
              <a:rPr lang="nl-BE" dirty="0">
                <a:solidFill>
                  <a:schemeClr val="accent6"/>
                </a:solidFill>
              </a:rPr>
              <a:t>Wifi via </a:t>
            </a:r>
            <a:r>
              <a:rPr lang="nl-BE" dirty="0" err="1">
                <a:solidFill>
                  <a:schemeClr val="accent6"/>
                </a:solidFill>
              </a:rPr>
              <a:t>CCBolwerk_Bezoeker</a:t>
            </a:r>
            <a:endParaRPr lang="nl-BE" dirty="0">
              <a:solidFill>
                <a:schemeClr val="accent6"/>
              </a:solidFill>
            </a:endParaRPr>
          </a:p>
          <a:p>
            <a:pPr lvl="1" algn="ctr"/>
            <a:r>
              <a:rPr lang="nl-BE" dirty="0">
                <a:solidFill>
                  <a:schemeClr val="accent6"/>
                </a:solidFill>
              </a:rPr>
              <a:t>Gebruikersnaam: bezoeker | Paswoord: !Bez1800</a:t>
            </a:r>
          </a:p>
        </p:txBody>
      </p:sp>
    </p:spTree>
    <p:extLst>
      <p:ext uri="{BB962C8B-B14F-4D97-AF65-F5344CB8AC3E}">
        <p14:creationId xmlns:p14="http://schemas.microsoft.com/office/powerpoint/2010/main" val="2442114226"/>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nl-BE"/>
          </a:p>
        </p:txBody>
      </p:sp>
      <p:sp>
        <p:nvSpPr>
          <p:cNvPr id="3" name="Tijdelijke aanduiding voor inhoud 2"/>
          <p:cNvSpPr>
            <a:spLocks noGrp="1"/>
          </p:cNvSpPr>
          <p:nvPr>
            <p:ph idx="1"/>
          </p:nvPr>
        </p:nvSpPr>
        <p:spPr/>
        <p:txBody>
          <a:bodyPr/>
          <a:lstStyle/>
          <a:p>
            <a:endParaRPr lang="nl-BE"/>
          </a:p>
        </p:txBody>
      </p:sp>
      <p:pic>
        <p:nvPicPr>
          <p:cNvPr id="307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0361" t="23230" r="31959" b="12027"/>
          <a:stretch/>
        </p:blipFill>
        <p:spPr bwMode="auto">
          <a:xfrm>
            <a:off x="-48923" y="0"/>
            <a:ext cx="9238121"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9310081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70319" y="385627"/>
            <a:ext cx="4562475" cy="6410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53975" algn="ctr">
                <a:solidFill>
                  <a:srgbClr val="000000"/>
                </a:solidFill>
                <a:miter lim="800000"/>
                <a:headEnd/>
                <a:tailEnd/>
              </a14:hiddenLine>
            </a:ext>
          </a:extLst>
        </p:spPr>
      </p:pic>
    </p:spTree>
    <p:extLst>
      <p:ext uri="{BB962C8B-B14F-4D97-AF65-F5344CB8AC3E}">
        <p14:creationId xmlns:p14="http://schemas.microsoft.com/office/powerpoint/2010/main" val="1713334750"/>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kstvak 2"/>
          <p:cNvSpPr txBox="1"/>
          <p:nvPr/>
        </p:nvSpPr>
        <p:spPr>
          <a:xfrm>
            <a:off x="1043608" y="1484784"/>
            <a:ext cx="7128792" cy="4801314"/>
          </a:xfrm>
          <a:prstGeom prst="rect">
            <a:avLst/>
          </a:prstGeom>
          <a:noFill/>
        </p:spPr>
        <p:txBody>
          <a:bodyPr wrap="square" rtlCol="0">
            <a:spAutoFit/>
          </a:bodyPr>
          <a:lstStyle/>
          <a:p>
            <a:r>
              <a:rPr lang="nl-NL" sz="2400" b="1" dirty="0" smtClean="0">
                <a:solidFill>
                  <a:schemeClr val="accent5">
                    <a:lumMod val="75000"/>
                  </a:schemeClr>
                </a:solidFill>
              </a:rPr>
              <a:t>13u15-15u15</a:t>
            </a:r>
          </a:p>
          <a:p>
            <a:r>
              <a:rPr lang="nl-NL" dirty="0" smtClean="0"/>
              <a:t>Sessie </a:t>
            </a:r>
            <a:r>
              <a:rPr lang="nl-NL" dirty="0"/>
              <a:t>1 | Terreinbezoek </a:t>
            </a:r>
            <a:r>
              <a:rPr lang="nl-NL" dirty="0" smtClean="0"/>
              <a:t>Vilvoorde </a:t>
            </a:r>
            <a:r>
              <a:rPr lang="nl-NL" dirty="0"/>
              <a:t>	</a:t>
            </a:r>
            <a:r>
              <a:rPr lang="nl-NL" dirty="0" smtClean="0"/>
              <a:t>	 FOYER</a:t>
            </a:r>
          </a:p>
          <a:p>
            <a:r>
              <a:rPr lang="nl-NL" i="1" dirty="0" smtClean="0">
                <a:solidFill>
                  <a:schemeClr val="accent6">
                    <a:lumMod val="75000"/>
                  </a:schemeClr>
                </a:solidFill>
              </a:rPr>
              <a:t>ETEN IN FOYER</a:t>
            </a:r>
          </a:p>
          <a:p>
            <a:endParaRPr lang="nl-NL" dirty="0"/>
          </a:p>
          <a:p>
            <a:r>
              <a:rPr lang="nl-NL" sz="2400" b="1" dirty="0">
                <a:solidFill>
                  <a:schemeClr val="accent5">
                    <a:lumMod val="75000"/>
                  </a:schemeClr>
                </a:solidFill>
              </a:rPr>
              <a:t>13u45-15u15</a:t>
            </a:r>
          </a:p>
          <a:p>
            <a:r>
              <a:rPr lang="nl-NL" dirty="0"/>
              <a:t>Sessie 2 | Regio Antwerpen		</a:t>
            </a:r>
            <a:r>
              <a:rPr lang="nl-NL" dirty="0" smtClean="0"/>
              <a:t>	expositieruimte</a:t>
            </a:r>
            <a:endParaRPr lang="nl-NL" dirty="0"/>
          </a:p>
          <a:p>
            <a:r>
              <a:rPr lang="nl-NL" dirty="0"/>
              <a:t>Sessie 3 | Regio Brussel		</a:t>
            </a:r>
            <a:r>
              <a:rPr lang="nl-NL" dirty="0" smtClean="0"/>
              <a:t>	ontmoetingsruimte</a:t>
            </a:r>
            <a:endParaRPr lang="nl-NL" dirty="0"/>
          </a:p>
          <a:p>
            <a:r>
              <a:rPr lang="nl-NL" dirty="0"/>
              <a:t>Sessie 4 | Regio Gent		</a:t>
            </a:r>
            <a:r>
              <a:rPr lang="nl-NL" dirty="0" smtClean="0"/>
              <a:t>	auditorium </a:t>
            </a:r>
            <a:r>
              <a:rPr lang="nl-NL" dirty="0"/>
              <a:t>A</a:t>
            </a:r>
          </a:p>
          <a:p>
            <a:r>
              <a:rPr lang="nl-NL" dirty="0"/>
              <a:t>Sessie 5 | Regio Zuid-West-Vlaanderen		zaal 2A</a:t>
            </a:r>
          </a:p>
          <a:p>
            <a:r>
              <a:rPr lang="nl-NL" dirty="0"/>
              <a:t>Sessie 6 | Regio Leuven		</a:t>
            </a:r>
            <a:r>
              <a:rPr lang="nl-NL" dirty="0" smtClean="0"/>
              <a:t>	auditorium </a:t>
            </a:r>
            <a:r>
              <a:rPr lang="nl-NL" dirty="0"/>
              <a:t>B</a:t>
            </a:r>
          </a:p>
          <a:p>
            <a:r>
              <a:rPr lang="nl-NL" dirty="0"/>
              <a:t>Sessie 7 | Regio Limburg		</a:t>
            </a:r>
            <a:r>
              <a:rPr lang="nl-NL" dirty="0" smtClean="0"/>
              <a:t>	zaal </a:t>
            </a:r>
            <a:r>
              <a:rPr lang="nl-NL" dirty="0"/>
              <a:t>1A</a:t>
            </a:r>
          </a:p>
          <a:p>
            <a:r>
              <a:rPr lang="nl-NL" dirty="0"/>
              <a:t>Sessie 8 | Regio Turnhout		</a:t>
            </a:r>
            <a:r>
              <a:rPr lang="nl-NL" dirty="0" smtClean="0"/>
              <a:t>	zaal </a:t>
            </a:r>
            <a:r>
              <a:rPr lang="nl-NL" dirty="0"/>
              <a:t>1B</a:t>
            </a:r>
          </a:p>
          <a:p>
            <a:r>
              <a:rPr lang="nl-NL" i="1" dirty="0">
                <a:solidFill>
                  <a:schemeClr val="accent6">
                    <a:lumMod val="75000"/>
                  </a:schemeClr>
                </a:solidFill>
              </a:rPr>
              <a:t>ETEN IN </a:t>
            </a:r>
            <a:r>
              <a:rPr lang="nl-NL" i="1" dirty="0" smtClean="0">
                <a:solidFill>
                  <a:schemeClr val="accent6">
                    <a:lumMod val="75000"/>
                  </a:schemeClr>
                </a:solidFill>
              </a:rPr>
              <a:t>POLYVALENTE ZAAL</a:t>
            </a:r>
            <a:endParaRPr lang="nl-NL" i="1" dirty="0">
              <a:solidFill>
                <a:schemeClr val="accent6">
                  <a:lumMod val="75000"/>
                </a:schemeClr>
              </a:solidFill>
            </a:endParaRPr>
          </a:p>
          <a:p>
            <a:endParaRPr lang="nl-NL" dirty="0"/>
          </a:p>
          <a:p>
            <a:r>
              <a:rPr lang="nl-NL" sz="2400" b="1" dirty="0" smtClean="0">
                <a:solidFill>
                  <a:schemeClr val="accent5">
                    <a:lumMod val="75000"/>
                  </a:schemeClr>
                </a:solidFill>
              </a:rPr>
              <a:t>15u30 PLENAIR SLOT</a:t>
            </a:r>
          </a:p>
          <a:p>
            <a:endParaRPr lang="nl-BE" dirty="0"/>
          </a:p>
        </p:txBody>
      </p:sp>
      <p:sp>
        <p:nvSpPr>
          <p:cNvPr id="4" name="Tekstvak 3"/>
          <p:cNvSpPr txBox="1"/>
          <p:nvPr/>
        </p:nvSpPr>
        <p:spPr>
          <a:xfrm>
            <a:off x="1043608" y="548680"/>
            <a:ext cx="7272808" cy="707886"/>
          </a:xfrm>
          <a:prstGeom prst="rect">
            <a:avLst/>
          </a:prstGeom>
          <a:noFill/>
        </p:spPr>
        <p:txBody>
          <a:bodyPr wrap="square" rtlCol="0">
            <a:spAutoFit/>
          </a:bodyPr>
          <a:lstStyle/>
          <a:p>
            <a:r>
              <a:rPr lang="nl-NL" sz="4000" b="1" dirty="0" smtClean="0">
                <a:solidFill>
                  <a:srgbClr val="DD7C11"/>
                </a:solidFill>
              </a:rPr>
              <a:t>NAMIDDAG</a:t>
            </a:r>
            <a:endParaRPr lang="nl-BE" sz="4000" b="1" dirty="0">
              <a:solidFill>
                <a:srgbClr val="DD7C11"/>
              </a:solidFill>
            </a:endParaRPr>
          </a:p>
        </p:txBody>
      </p:sp>
    </p:spTree>
    <p:extLst>
      <p:ext uri="{BB962C8B-B14F-4D97-AF65-F5344CB8AC3E}">
        <p14:creationId xmlns:p14="http://schemas.microsoft.com/office/powerpoint/2010/main" val="109864754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journals.openedition.org/belgeo/docannexe/image/32246/img-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9141311" cy="646355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3849666" y="6463553"/>
            <a:ext cx="5294334" cy="369332"/>
          </a:xfrm>
          <a:prstGeom prst="rect">
            <a:avLst/>
          </a:prstGeom>
          <a:noFill/>
        </p:spPr>
        <p:txBody>
          <a:bodyPr wrap="none" rtlCol="0">
            <a:spAutoFit/>
          </a:bodyPr>
          <a:lstStyle/>
          <a:p>
            <a:r>
              <a:rPr lang="en-GB" b="1" dirty="0" err="1"/>
              <a:t>Lieve</a:t>
            </a:r>
            <a:r>
              <a:rPr lang="en-GB" b="1" dirty="0"/>
              <a:t> </a:t>
            </a:r>
            <a:r>
              <a:rPr lang="en-GB" b="1" dirty="0" smtClean="0"/>
              <a:t>VANDERSTRAETEN</a:t>
            </a:r>
            <a:r>
              <a:rPr lang="en-GB" b="1" dirty="0"/>
              <a:t> </a:t>
            </a:r>
            <a:r>
              <a:rPr lang="en-GB" b="1" dirty="0" err="1"/>
              <a:t>en</a:t>
            </a:r>
            <a:r>
              <a:rPr lang="en-GB" b="1" dirty="0"/>
              <a:t> Etienne </a:t>
            </a:r>
            <a:r>
              <a:rPr lang="en-GB" b="1" dirty="0" smtClean="0"/>
              <a:t>VAN HECKE, 2019</a:t>
            </a:r>
            <a:endParaRPr lang="en-GB" dirty="0"/>
          </a:p>
        </p:txBody>
      </p:sp>
      <p:sp>
        <p:nvSpPr>
          <p:cNvPr id="4" name="TextBox 3"/>
          <p:cNvSpPr txBox="1"/>
          <p:nvPr/>
        </p:nvSpPr>
        <p:spPr>
          <a:xfrm>
            <a:off x="7075254" y="159009"/>
            <a:ext cx="1846146" cy="369332"/>
          </a:xfrm>
          <a:prstGeom prst="rect">
            <a:avLst/>
          </a:prstGeom>
          <a:noFill/>
        </p:spPr>
        <p:txBody>
          <a:bodyPr wrap="none" rtlCol="0">
            <a:spAutoFit/>
          </a:bodyPr>
          <a:lstStyle/>
          <a:p>
            <a:r>
              <a:rPr lang="en-US" b="1" dirty="0" smtClean="0"/>
              <a:t>STADSGEWESTEN</a:t>
            </a:r>
            <a:endParaRPr lang="en-US" b="1" dirty="0"/>
          </a:p>
        </p:txBody>
      </p:sp>
    </p:spTree>
    <p:extLst>
      <p:ext uri="{BB962C8B-B14F-4D97-AF65-F5344CB8AC3E}">
        <p14:creationId xmlns:p14="http://schemas.microsoft.com/office/powerpoint/2010/main" val="196563180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Figuur 1. Schematische weergave van de detectie van groepen in een netwerk op basis van (A) hun overeenkomsten en (B) interacti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14384" y="1064176"/>
            <a:ext cx="5524500" cy="3429001"/>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1814384" y="4592568"/>
            <a:ext cx="5524500" cy="1200329"/>
          </a:xfrm>
          <a:prstGeom prst="rect">
            <a:avLst/>
          </a:prstGeom>
        </p:spPr>
        <p:txBody>
          <a:bodyPr wrap="square">
            <a:spAutoFit/>
          </a:bodyPr>
          <a:lstStyle/>
          <a:p>
            <a:r>
              <a:rPr lang="nl-NL" b="1" dirty="0">
                <a:solidFill>
                  <a:srgbClr val="666666"/>
                </a:solidFill>
                <a:latin typeface="Verdana" panose="020B0604030504040204" pitchFamily="34" charset="0"/>
              </a:rPr>
              <a:t>Schematische weergave van de detectie van groepen in een netwerk op basis van (A) hun overeenkomsten en (B) interacties</a:t>
            </a:r>
            <a:endParaRPr lang="en-US" dirty="0"/>
          </a:p>
        </p:txBody>
      </p:sp>
      <p:sp>
        <p:nvSpPr>
          <p:cNvPr id="4" name="TextBox 3"/>
          <p:cNvSpPr txBox="1"/>
          <p:nvPr/>
        </p:nvSpPr>
        <p:spPr>
          <a:xfrm>
            <a:off x="1814384" y="494246"/>
            <a:ext cx="1846146" cy="369332"/>
          </a:xfrm>
          <a:prstGeom prst="rect">
            <a:avLst/>
          </a:prstGeom>
          <a:solidFill>
            <a:srgbClr val="FFFF00"/>
          </a:solidFill>
        </p:spPr>
        <p:txBody>
          <a:bodyPr wrap="none" rtlCol="0">
            <a:spAutoFit/>
          </a:bodyPr>
          <a:lstStyle/>
          <a:p>
            <a:r>
              <a:rPr lang="en-US" b="1" dirty="0" smtClean="0"/>
              <a:t>STADSGEWESTEN</a:t>
            </a:r>
            <a:endParaRPr lang="en-US" b="1" dirty="0"/>
          </a:p>
        </p:txBody>
      </p:sp>
      <p:sp>
        <p:nvSpPr>
          <p:cNvPr id="5" name="TextBox 4"/>
          <p:cNvSpPr txBox="1"/>
          <p:nvPr/>
        </p:nvSpPr>
        <p:spPr>
          <a:xfrm>
            <a:off x="5492738" y="460483"/>
            <a:ext cx="1621854" cy="369332"/>
          </a:xfrm>
          <a:prstGeom prst="rect">
            <a:avLst/>
          </a:prstGeom>
          <a:solidFill>
            <a:srgbClr val="FFFF00"/>
          </a:solidFill>
        </p:spPr>
        <p:txBody>
          <a:bodyPr wrap="none" rtlCol="0">
            <a:spAutoFit/>
          </a:bodyPr>
          <a:lstStyle/>
          <a:p>
            <a:r>
              <a:rPr lang="en-US" b="1" dirty="0" smtClean="0"/>
              <a:t>COMMUNITIES</a:t>
            </a:r>
            <a:endParaRPr lang="en-US" b="1" dirty="0"/>
          </a:p>
        </p:txBody>
      </p:sp>
    </p:spTree>
    <p:extLst>
      <p:ext uri="{BB962C8B-B14F-4D97-AF65-F5344CB8AC3E}">
        <p14:creationId xmlns:p14="http://schemas.microsoft.com/office/powerpoint/2010/main" val="3030916094"/>
      </p:ext>
    </p:extLst>
  </p:cSld>
  <p:clrMapOvr>
    <a:masterClrMapping/>
  </p:clrMapOvr>
  <p:timing>
    <p:tnLst>
      <p:par>
        <p:cTn id="1" dur="indefinite" restart="never" nodeType="tmRoot"/>
      </p:par>
    </p:tnLst>
  </p:timing>
</p:sld>
</file>

<file path=ppt/theme/theme1.xml><?xml version="1.0" encoding="utf-8"?>
<a:theme xmlns:a="http://schemas.openxmlformats.org/drawingml/2006/main" name="Kantoor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Garamond">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Garamond">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1_Kantoor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Garamond">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Kantoor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287</TotalTime>
  <Words>1809</Words>
  <Application>Microsoft Office PowerPoint</Application>
  <PresentationFormat>Diavoorstelling (4:3)</PresentationFormat>
  <Paragraphs>333</Paragraphs>
  <Slides>70</Slides>
  <Notes>21</Notes>
  <HiddenSlides>0</HiddenSlides>
  <MMClips>0</MMClips>
  <ScaleCrop>false</ScaleCrop>
  <HeadingPairs>
    <vt:vector size="4" baseType="variant">
      <vt:variant>
        <vt:lpstr>Thema</vt:lpstr>
      </vt:variant>
      <vt:variant>
        <vt:i4>4</vt:i4>
      </vt:variant>
      <vt:variant>
        <vt:lpstr>Diatitels</vt:lpstr>
      </vt:variant>
      <vt:variant>
        <vt:i4>70</vt:i4>
      </vt:variant>
    </vt:vector>
  </HeadingPairs>
  <TitlesOfParts>
    <vt:vector size="74" baseType="lpstr">
      <vt:lpstr>Kantoorthema</vt:lpstr>
      <vt:lpstr>Office Theme</vt:lpstr>
      <vt:lpstr>1_Office Theme</vt:lpstr>
      <vt:lpstr>1_Kantoorthema</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Stadsregio’s: knopen in en voor het omgevingsbeleid</vt:lpstr>
      <vt:lpstr>Beleidsnota Demir </vt:lpstr>
      <vt:lpstr>Beleidsnota Somers </vt:lpstr>
      <vt:lpstr>Opbouw van de presentatie</vt:lpstr>
      <vt:lpstr>PowerPoint-presentatie</vt:lpstr>
      <vt:lpstr>Regio’s op Vlaamse maat</vt:lpstr>
      <vt:lpstr>PowerPoint-presentatie</vt:lpstr>
      <vt:lpstr>Omgevingsbeleid is de kern</vt:lpstr>
      <vt:lpstr>PowerPoint-presentatie</vt:lpstr>
      <vt:lpstr>De regio’s zijn niet leeg </vt:lpstr>
      <vt:lpstr>PowerPoint-presentatie</vt:lpstr>
      <vt:lpstr>PowerPoint-presentatie</vt:lpstr>
      <vt:lpstr>De schaaldiscussie: kan het? </vt:lpstr>
      <vt:lpstr>De stadsgewesten</vt:lpstr>
      <vt:lpstr>De invloedssferen van  Belgische steden</vt:lpstr>
      <vt:lpstr>Regionale woonmarkten</vt:lpstr>
      <vt:lpstr>Verhuis – en pendelbewegingen</vt:lpstr>
      <vt:lpstr>Telefoonbassins</vt:lpstr>
      <vt:lpstr>Regioscreening: clusters van gemeenten</vt:lpstr>
      <vt:lpstr>Hypotheseregio’s: RO &amp; Mobiliteit</vt:lpstr>
      <vt:lpstr>Vervoerregio’s</vt:lpstr>
      <vt:lpstr>Hulpverleningszones</vt:lpstr>
      <vt:lpstr>Afbakening regionale zorgzones</vt:lpstr>
      <vt:lpstr>Afbakening versterkt streekbeleid</vt:lpstr>
      <vt:lpstr>streekintercommunales</vt:lpstr>
      <vt:lpstr>Regio’s afbakenen: het zou kunnen </vt:lpstr>
      <vt:lpstr>PowerPoint-presentatie</vt:lpstr>
      <vt:lpstr>PowerPoint-presentatie</vt:lpstr>
      <vt:lpstr>Agenda</vt:lpstr>
      <vt:lpstr>PowerPoint-presentatie</vt:lpstr>
      <vt:lpstr>Capaciteit en organisatie</vt:lpstr>
      <vt:lpstr>Capaciteit en organisatie</vt:lpstr>
      <vt:lpstr>Capaciteit en organisatie</vt:lpstr>
      <vt:lpstr>Capaciteit en organisatie</vt:lpstr>
      <vt:lpstr>Instrumenten</vt:lpstr>
      <vt:lpstr>Financiering</vt:lpstr>
      <vt:lpstr>PowerPoint-presentatie</vt:lpstr>
      <vt:lpstr>PowerPoint-presentatie</vt:lpstr>
      <vt:lpstr>Visie en leiderschap</vt:lpstr>
      <vt:lpstr>Stadsregio’s: knopen in en voor het omgevingsbeleid</vt:lpstr>
      <vt:lpstr>PowerPoint-presentatie</vt:lpstr>
      <vt:lpstr>PowerPoint-presentatie</vt:lpstr>
      <vt:lpstr>PowerPoint-presentatie</vt:lpstr>
      <vt:lpstr>PowerPoint-presentatie</vt:lpstr>
      <vt:lpstr>PowerPoint-presentatie</vt:lpstr>
      <vt:lpstr>PowerPoint-presentatie</vt:lpstr>
      <vt:lpstr>PowerPoint-presentatie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Hans Tindemans</dc:creator>
  <cp:lastModifiedBy>Hans Tindemans</cp:lastModifiedBy>
  <cp:revision>22</cp:revision>
  <cp:lastPrinted>2019-11-20T14:40:48Z</cp:lastPrinted>
  <dcterms:created xsi:type="dcterms:W3CDTF">2019-11-16T20:09:07Z</dcterms:created>
  <dcterms:modified xsi:type="dcterms:W3CDTF">2019-11-21T08:47:13Z</dcterms:modified>
</cp:coreProperties>
</file>

<file path=docProps/thumbnail.jpeg>
</file>